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2" r:id="rId3"/>
    <p:sldId id="257" r:id="rId4"/>
    <p:sldId id="259" r:id="rId5"/>
    <p:sldId id="263" r:id="rId6"/>
    <p:sldId id="264" r:id="rId7"/>
    <p:sldId id="265" r:id="rId8"/>
    <p:sldId id="266" r:id="rId9"/>
    <p:sldId id="267" r:id="rId10"/>
    <p:sldId id="260" r:id="rId11"/>
    <p:sldId id="262" r:id="rId12"/>
    <p:sldId id="268" r:id="rId13"/>
    <p:sldId id="269" r:id="rId14"/>
    <p:sldId id="270" r:id="rId15"/>
    <p:sldId id="271" r:id="rId16"/>
    <p:sldId id="273" r:id="rId17"/>
    <p:sldId id="274" r:id="rId18"/>
    <p:sldId id="275" r:id="rId19"/>
    <p:sldId id="258" r:id="rId20"/>
    <p:sldId id="261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6" r:id="rId3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47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451"/>
    <p:restoredTop sz="94830"/>
  </p:normalViewPr>
  <p:slideViewPr>
    <p:cSldViewPr snapToGrid="0">
      <p:cViewPr varScale="1">
        <p:scale>
          <a:sx n="121" d="100"/>
          <a:sy n="121" d="100"/>
        </p:scale>
        <p:origin x="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79268-AB8B-9C98-5E09-769C67DC1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2630D13-6231-B13D-C07C-E5AEF73197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F70D4B-C7D5-0467-5227-F1295F8B5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538C2D-375B-0443-C08C-E660748C5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54EE50-C225-E77F-1BDE-CA9520E25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697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695E1B-B56D-8CCB-2C5F-4439164E3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16BC69-F054-E5AD-DDD8-4D71760989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96E86F-54EA-DE8C-C3D2-D757C9E4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97CFE8-9811-4688-BD37-2C8A09F61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303BA9-C882-62F1-0FC1-CD9AE90C2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325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2FB16-30FB-D9C5-0A38-339430DA34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D9845BC-39AB-16BC-1706-6EEF726A8F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0F2396-E9FE-AF95-A988-5C2A7C22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7B93341-D243-F9CD-9EC6-1C3F9F51C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770A6A-8032-AF64-59D7-4818EE236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769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938E55-3E8E-2E19-FD70-599E86B8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1A75F00-38C2-7F4E-5EA7-D1BEC4ABC6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D18560-3291-9762-D166-3FEAA76250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D3AC0E4-550C-D8F3-C523-3ABEC3AB0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C1BC70-1083-EF28-A113-6DFFE8D5D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045EC10-65E9-2174-45A3-1E658B9C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217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57864D-2B14-EBB4-5F61-67DE66A93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04CC78E-5FB3-70F0-4687-D59D1278FB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5E4FA7F-785F-6041-0688-2091F97AD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1E9B45-E5D1-6D97-FEFC-D8BFEBCC8E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DF236B5-00D3-EB28-7C6A-AE925D356C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EBB25D3-093B-713D-736F-664B07066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7E785E5-F981-236C-43B5-B7EE95F5E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799DBCC-3E0D-4ABC-4C08-854C7C824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9774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71C9D6-387E-E6BF-1448-CFAFAA74F0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A8CBE0E-5300-A011-9FAD-950EAB69C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CDE7397-7040-3839-2EF4-8FE98D55C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A085E58-7667-0EAE-2813-0F6F7F982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988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803E11F-3DC3-3EB8-59F5-51B8523637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3384681-E2B5-2947-A978-84659F83D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F348E74-6C11-89AE-2048-102C430DA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2220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6E690B-A331-F4A3-9376-D5441D272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E5E0926-54E6-F50B-3E85-56BF2E31AB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C38C4D8-7CFC-7C70-57CE-766475B221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62AB1D-CAB5-041B-5D5A-855168F23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A1AD96B-5BA2-E7B3-0ECB-3F19A0833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545396E-213F-80D4-DD50-D29B119D95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383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FB9B54-6F0B-C344-CF3D-51B90415A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08FD84F-EC1F-D226-85E2-F3DB0B7DC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F5470CF-C06D-50C0-262C-AB68CE9B1A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A7FA6CB-5532-25A6-4E76-66D499848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9AF734-4537-2D32-B453-D51EC016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9880AA6-FF2D-D975-950D-D908604BB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5766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EB1C3-E322-15DB-EC27-29AF9DA05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F1ECEFB-E986-1BA1-4FB2-736753974F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E987A27-4947-4652-CE54-045D72E21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4B9D82A-EBB1-85C7-AD06-D94256DE1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D6C41D-A7DA-91AD-0F0A-B47758CAA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1161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E789D8E-6279-F751-35AA-F09AB00A56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DF8B4A5-4C4D-5FC8-A522-93230C70A9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533284-85B0-DD46-EAFE-237AB5AB4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152C14-01BA-B643-53A2-60AA0D3CD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2ECFA2-5A6F-BF85-A171-0551E72E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428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D8FD080-25D1-B491-E068-E056F736D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69A1B1E-34CD-A19D-FAB5-E824BC474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A21CBA-AE9E-F5BC-D1DC-28632A44AE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5CF0A-31D0-2944-9A09-D66A49282A1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DDFDAF-B750-1CD1-25C5-6E56EBA78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64FCAC8-8118-69F5-F097-7478F2A56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8B6B-2970-BD47-AD6D-8C855662632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7945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slide" Target="slide2.xml"/><Relationship Id="rId18" Type="http://schemas.openxmlformats.org/officeDocument/2006/relationships/image" Target="../media/image14.png"/><Relationship Id="rId3" Type="http://schemas.openxmlformats.org/officeDocument/2006/relationships/image" Target="../media/image2.png"/><Relationship Id="rId21" Type="http://schemas.openxmlformats.org/officeDocument/2006/relationships/image" Target="../media/image16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17" Type="http://schemas.openxmlformats.org/officeDocument/2006/relationships/slide" Target="slide10.xml"/><Relationship Id="rId2" Type="http://schemas.openxmlformats.org/officeDocument/2006/relationships/image" Target="../media/image1.png"/><Relationship Id="rId16" Type="http://schemas.openxmlformats.org/officeDocument/2006/relationships/image" Target="../media/image13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5" Type="http://schemas.openxmlformats.org/officeDocument/2006/relationships/slide" Target="slide3.xml"/><Relationship Id="rId10" Type="http://schemas.openxmlformats.org/officeDocument/2006/relationships/image" Target="../media/image9.emf"/><Relationship Id="rId19" Type="http://schemas.openxmlformats.org/officeDocument/2006/relationships/slide" Target="slide19.xml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emf"/><Relationship Id="rId7" Type="http://schemas.openxmlformats.org/officeDocument/2006/relationships/image" Target="../media/image10.emf"/><Relationship Id="rId12" Type="http://schemas.openxmlformats.org/officeDocument/2006/relationships/image" Target="../media/image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11" Type="http://schemas.openxmlformats.org/officeDocument/2006/relationships/image" Target="../media/image19.jpeg"/><Relationship Id="rId5" Type="http://schemas.openxmlformats.org/officeDocument/2006/relationships/image" Target="../media/image5.png"/><Relationship Id="rId10" Type="http://schemas.openxmlformats.org/officeDocument/2006/relationships/image" Target="../media/image18.emf"/><Relationship Id="rId4" Type="http://schemas.openxmlformats.org/officeDocument/2006/relationships/image" Target="../media/image4.emf"/><Relationship Id="rId9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29.emf"/><Relationship Id="rId18" Type="http://schemas.openxmlformats.org/officeDocument/2006/relationships/slide" Target="slide9.xml"/><Relationship Id="rId3" Type="http://schemas.openxmlformats.org/officeDocument/2006/relationships/image" Target="../media/image21.emf"/><Relationship Id="rId21" Type="http://schemas.openxmlformats.org/officeDocument/2006/relationships/image" Target="../media/image34.emf"/><Relationship Id="rId7" Type="http://schemas.openxmlformats.org/officeDocument/2006/relationships/image" Target="../media/image24.emf"/><Relationship Id="rId12" Type="http://schemas.openxmlformats.org/officeDocument/2006/relationships/image" Target="../media/image28.emf"/><Relationship Id="rId17" Type="http://schemas.openxmlformats.org/officeDocument/2006/relationships/image" Target="../media/image32.emf"/><Relationship Id="rId25" Type="http://schemas.openxmlformats.org/officeDocument/2006/relationships/image" Target="../media/image36.emf"/><Relationship Id="rId2" Type="http://schemas.openxmlformats.org/officeDocument/2006/relationships/image" Target="../media/image20.png"/><Relationship Id="rId16" Type="http://schemas.openxmlformats.org/officeDocument/2006/relationships/slide" Target="slide6.xml"/><Relationship Id="rId20" Type="http://schemas.openxmlformats.org/officeDocument/2006/relationships/slide" Target="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image" Target="../media/image27.emf"/><Relationship Id="rId24" Type="http://schemas.openxmlformats.org/officeDocument/2006/relationships/slide" Target="slide4.xml"/><Relationship Id="rId5" Type="http://schemas.openxmlformats.org/officeDocument/2006/relationships/image" Target="../media/image23.emf"/><Relationship Id="rId15" Type="http://schemas.openxmlformats.org/officeDocument/2006/relationships/image" Target="../media/image31.png"/><Relationship Id="rId23" Type="http://schemas.openxmlformats.org/officeDocument/2006/relationships/image" Target="../media/image35.emf"/><Relationship Id="rId10" Type="http://schemas.openxmlformats.org/officeDocument/2006/relationships/slide" Target="slide1.xml"/><Relationship Id="rId19" Type="http://schemas.openxmlformats.org/officeDocument/2006/relationships/image" Target="../media/image33.emf"/><Relationship Id="rId4" Type="http://schemas.openxmlformats.org/officeDocument/2006/relationships/image" Target="../media/image22.emf"/><Relationship Id="rId9" Type="http://schemas.openxmlformats.org/officeDocument/2006/relationships/image" Target="../media/image26.emf"/><Relationship Id="rId14" Type="http://schemas.openxmlformats.org/officeDocument/2006/relationships/image" Target="../media/image30.emf"/><Relationship Id="rId22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8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42.emf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9.png"/><Relationship Id="rId11" Type="http://schemas.openxmlformats.org/officeDocument/2006/relationships/image" Target="../media/image41.png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29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28.emf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39.png"/><Relationship Id="rId11" Type="http://schemas.openxmlformats.org/officeDocument/2006/relationships/image" Target="../media/image42.emf"/><Relationship Id="rId5" Type="http://schemas.openxmlformats.org/officeDocument/2006/relationships/image" Target="../media/image38.png"/><Relationship Id="rId15" Type="http://schemas.openxmlformats.org/officeDocument/2006/relationships/image" Target="../media/image44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28.emf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39.png"/><Relationship Id="rId11" Type="http://schemas.openxmlformats.org/officeDocument/2006/relationships/image" Target="../media/image42.emf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28.emf"/><Relationship Id="rId2" Type="http://schemas.openxmlformats.org/officeDocument/2006/relationships/video" Target="../media/media4.mov"/><Relationship Id="rId1" Type="http://schemas.microsoft.com/office/2007/relationships/media" Target="../media/media4.mov"/><Relationship Id="rId6" Type="http://schemas.openxmlformats.org/officeDocument/2006/relationships/image" Target="../media/image39.png"/><Relationship Id="rId11" Type="http://schemas.openxmlformats.org/officeDocument/2006/relationships/image" Target="../media/image42.emf"/><Relationship Id="rId5" Type="http://schemas.openxmlformats.org/officeDocument/2006/relationships/image" Target="../media/image38.png"/><Relationship Id="rId15" Type="http://schemas.openxmlformats.org/officeDocument/2006/relationships/image" Target="../media/image45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28.emf"/><Relationship Id="rId2" Type="http://schemas.openxmlformats.org/officeDocument/2006/relationships/video" Target="../media/media5.mov"/><Relationship Id="rId1" Type="http://schemas.microsoft.com/office/2007/relationships/media" Target="../media/media5.mov"/><Relationship Id="rId6" Type="http://schemas.openxmlformats.org/officeDocument/2006/relationships/image" Target="../media/image39.png"/><Relationship Id="rId11" Type="http://schemas.openxmlformats.org/officeDocument/2006/relationships/image" Target="../media/image42.emf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29.emf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28.emf"/><Relationship Id="rId2" Type="http://schemas.openxmlformats.org/officeDocument/2006/relationships/video" Target="../media/media6.mov"/><Relationship Id="rId1" Type="http://schemas.microsoft.com/office/2007/relationships/media" Target="../media/media6.mov"/><Relationship Id="rId6" Type="http://schemas.openxmlformats.org/officeDocument/2006/relationships/image" Target="../media/image39.png"/><Relationship Id="rId11" Type="http://schemas.openxmlformats.org/officeDocument/2006/relationships/image" Target="../media/image42.emf"/><Relationship Id="rId5" Type="http://schemas.openxmlformats.org/officeDocument/2006/relationships/image" Target="../media/image38.png"/><Relationship Id="rId15" Type="http://schemas.openxmlformats.org/officeDocument/2006/relationships/image" Target="../media/image43.png"/><Relationship Id="rId10" Type="http://schemas.openxmlformats.org/officeDocument/2006/relationships/image" Target="../media/image18.emf"/><Relationship Id="rId4" Type="http://schemas.openxmlformats.org/officeDocument/2006/relationships/image" Target="../media/image37.emf"/><Relationship Id="rId9" Type="http://schemas.openxmlformats.org/officeDocument/2006/relationships/slide" Target="slide3.xml"/><Relationship Id="rId1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emf"/><Relationship Id="rId13" Type="http://schemas.openxmlformats.org/officeDocument/2006/relationships/image" Target="../media/image54.png"/><Relationship Id="rId18" Type="http://schemas.openxmlformats.org/officeDocument/2006/relationships/slide" Target="slide15.xml"/><Relationship Id="rId26" Type="http://schemas.openxmlformats.org/officeDocument/2006/relationships/image" Target="../media/image61.emf"/><Relationship Id="rId3" Type="http://schemas.openxmlformats.org/officeDocument/2006/relationships/image" Target="../media/image47.emf"/><Relationship Id="rId21" Type="http://schemas.openxmlformats.org/officeDocument/2006/relationships/image" Target="../media/image58.emf"/><Relationship Id="rId7" Type="http://schemas.openxmlformats.org/officeDocument/2006/relationships/image" Target="../media/image48.emf"/><Relationship Id="rId12" Type="http://schemas.openxmlformats.org/officeDocument/2006/relationships/image" Target="../media/image53.png"/><Relationship Id="rId17" Type="http://schemas.openxmlformats.org/officeDocument/2006/relationships/image" Target="../media/image56.emf"/><Relationship Id="rId25" Type="http://schemas.openxmlformats.org/officeDocument/2006/relationships/image" Target="../media/image60.emf"/><Relationship Id="rId2" Type="http://schemas.openxmlformats.org/officeDocument/2006/relationships/image" Target="../media/image46.emf"/><Relationship Id="rId16" Type="http://schemas.openxmlformats.org/officeDocument/2006/relationships/slide" Target="slide12.xml"/><Relationship Id="rId20" Type="http://schemas.openxmlformats.org/officeDocument/2006/relationships/slide" Target="slide18.xml"/><Relationship Id="rId29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52.emf"/><Relationship Id="rId24" Type="http://schemas.openxmlformats.org/officeDocument/2006/relationships/slide" Target="slide16.xml"/><Relationship Id="rId5" Type="http://schemas.openxmlformats.org/officeDocument/2006/relationships/slide" Target="slide1.xml"/><Relationship Id="rId15" Type="http://schemas.openxmlformats.org/officeDocument/2006/relationships/image" Target="../media/image55.emf"/><Relationship Id="rId23" Type="http://schemas.openxmlformats.org/officeDocument/2006/relationships/image" Target="../media/image59.emf"/><Relationship Id="rId28" Type="http://schemas.openxmlformats.org/officeDocument/2006/relationships/image" Target="../media/image62.emf"/><Relationship Id="rId10" Type="http://schemas.openxmlformats.org/officeDocument/2006/relationships/image" Target="../media/image51.emf"/><Relationship Id="rId19" Type="http://schemas.openxmlformats.org/officeDocument/2006/relationships/image" Target="../media/image57.emf"/><Relationship Id="rId4" Type="http://schemas.openxmlformats.org/officeDocument/2006/relationships/image" Target="../media/image22.emf"/><Relationship Id="rId9" Type="http://schemas.openxmlformats.org/officeDocument/2006/relationships/image" Target="../media/image50.png"/><Relationship Id="rId14" Type="http://schemas.openxmlformats.org/officeDocument/2006/relationships/slide" Target="slide11.xml"/><Relationship Id="rId22" Type="http://schemas.openxmlformats.org/officeDocument/2006/relationships/slide" Target="slide17.xml"/><Relationship Id="rId27" Type="http://schemas.openxmlformats.org/officeDocument/2006/relationships/slide" Target="slide14.xml"/><Relationship Id="rId30" Type="http://schemas.openxmlformats.org/officeDocument/2006/relationships/image" Target="../media/image6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7.mov"/><Relationship Id="rId1" Type="http://schemas.microsoft.com/office/2007/relationships/media" Target="../media/media7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8.mov"/><Relationship Id="rId1" Type="http://schemas.microsoft.com/office/2007/relationships/media" Target="../media/media8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9.mov"/><Relationship Id="rId1" Type="http://schemas.microsoft.com/office/2007/relationships/media" Target="../media/media9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10.mov"/><Relationship Id="rId1" Type="http://schemas.microsoft.com/office/2007/relationships/media" Target="../media/media10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11.mov"/><Relationship Id="rId1" Type="http://schemas.microsoft.com/office/2007/relationships/media" Target="../media/media11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12.mov"/><Relationship Id="rId1" Type="http://schemas.microsoft.com/office/2007/relationships/media" Target="../media/media12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13.mov"/><Relationship Id="rId1" Type="http://schemas.microsoft.com/office/2007/relationships/media" Target="../media/media13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emf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slide" Target="slide1.xml"/><Relationship Id="rId12" Type="http://schemas.openxmlformats.org/officeDocument/2006/relationships/image" Target="../media/image65.emf"/><Relationship Id="rId2" Type="http://schemas.openxmlformats.org/officeDocument/2006/relationships/video" Target="../media/media14.mov"/><Relationship Id="rId1" Type="http://schemas.microsoft.com/office/2007/relationships/media" Target="../media/media14.mov"/><Relationship Id="rId6" Type="http://schemas.openxmlformats.org/officeDocument/2006/relationships/image" Target="../media/image39.png"/><Relationship Id="rId11" Type="http://schemas.openxmlformats.org/officeDocument/2006/relationships/image" Target="../media/image64.emf"/><Relationship Id="rId5" Type="http://schemas.openxmlformats.org/officeDocument/2006/relationships/image" Target="../media/image37.emf"/><Relationship Id="rId10" Type="http://schemas.openxmlformats.org/officeDocument/2006/relationships/image" Target="../media/image18.emf"/><Relationship Id="rId4" Type="http://schemas.openxmlformats.org/officeDocument/2006/relationships/image" Target="../media/image38.png"/><Relationship Id="rId9" Type="http://schemas.openxmlformats.org/officeDocument/2006/relationships/slide" Target="slide10.xml"/><Relationship Id="rId1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slide" Target="slide23.xml"/><Relationship Id="rId18" Type="http://schemas.openxmlformats.org/officeDocument/2006/relationships/image" Target="../media/image76.emf"/><Relationship Id="rId26" Type="http://schemas.openxmlformats.org/officeDocument/2006/relationships/image" Target="../media/image81.emf"/><Relationship Id="rId3" Type="http://schemas.openxmlformats.org/officeDocument/2006/relationships/image" Target="../media/image22.emf"/><Relationship Id="rId21" Type="http://schemas.openxmlformats.org/officeDocument/2006/relationships/slide" Target="slide29.xml"/><Relationship Id="rId7" Type="http://schemas.openxmlformats.org/officeDocument/2006/relationships/slide" Target="slide20.xml"/><Relationship Id="rId12" Type="http://schemas.openxmlformats.org/officeDocument/2006/relationships/image" Target="../media/image73.emf"/><Relationship Id="rId17" Type="http://schemas.openxmlformats.org/officeDocument/2006/relationships/slide" Target="slide26.xml"/><Relationship Id="rId25" Type="http://schemas.openxmlformats.org/officeDocument/2006/relationships/image" Target="../media/image80.emf"/><Relationship Id="rId33" Type="http://schemas.openxmlformats.org/officeDocument/2006/relationships/image" Target="../media/image84.emf"/><Relationship Id="rId2" Type="http://schemas.openxmlformats.org/officeDocument/2006/relationships/image" Target="../media/image21.emf"/><Relationship Id="rId16" Type="http://schemas.openxmlformats.org/officeDocument/2006/relationships/image" Target="../media/image75.emf"/><Relationship Id="rId20" Type="http://schemas.openxmlformats.org/officeDocument/2006/relationships/image" Target="../media/image77.emf"/><Relationship Id="rId29" Type="http://schemas.openxmlformats.org/officeDocument/2006/relationships/image" Target="../media/image27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emf"/><Relationship Id="rId11" Type="http://schemas.openxmlformats.org/officeDocument/2006/relationships/slide" Target="slide22.xml"/><Relationship Id="rId24" Type="http://schemas.openxmlformats.org/officeDocument/2006/relationships/image" Target="../media/image79.emf"/><Relationship Id="rId32" Type="http://schemas.openxmlformats.org/officeDocument/2006/relationships/slide" Target="slide25.xml"/><Relationship Id="rId5" Type="http://schemas.openxmlformats.org/officeDocument/2006/relationships/image" Target="../media/image69.emf"/><Relationship Id="rId15" Type="http://schemas.openxmlformats.org/officeDocument/2006/relationships/slide" Target="slide24.xml"/><Relationship Id="rId23" Type="http://schemas.openxmlformats.org/officeDocument/2006/relationships/slide" Target="slide30.xml"/><Relationship Id="rId28" Type="http://schemas.openxmlformats.org/officeDocument/2006/relationships/slide" Target="slide1.xml"/><Relationship Id="rId10" Type="http://schemas.openxmlformats.org/officeDocument/2006/relationships/image" Target="../media/image72.emf"/><Relationship Id="rId19" Type="http://schemas.openxmlformats.org/officeDocument/2006/relationships/slide" Target="slide28.xml"/><Relationship Id="rId31" Type="http://schemas.openxmlformats.org/officeDocument/2006/relationships/image" Target="../media/image83.emf"/><Relationship Id="rId4" Type="http://schemas.openxmlformats.org/officeDocument/2006/relationships/image" Target="../media/image68.emf"/><Relationship Id="rId9" Type="http://schemas.openxmlformats.org/officeDocument/2006/relationships/slide" Target="slide21.xml"/><Relationship Id="rId14" Type="http://schemas.openxmlformats.org/officeDocument/2006/relationships/image" Target="../media/image74.emf"/><Relationship Id="rId22" Type="http://schemas.openxmlformats.org/officeDocument/2006/relationships/image" Target="../media/image78.emf"/><Relationship Id="rId27" Type="http://schemas.openxmlformats.org/officeDocument/2006/relationships/image" Target="../media/image82.png"/><Relationship Id="rId30" Type="http://schemas.openxmlformats.org/officeDocument/2006/relationships/slide" Target="slide27.xml"/><Relationship Id="rId8" Type="http://schemas.openxmlformats.org/officeDocument/2006/relationships/image" Target="../media/image7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15.mov"/><Relationship Id="rId1" Type="http://schemas.microsoft.com/office/2007/relationships/media" Target="../media/media15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16.mov"/><Relationship Id="rId1" Type="http://schemas.microsoft.com/office/2007/relationships/media" Target="../media/media16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17.mov"/><Relationship Id="rId1" Type="http://schemas.microsoft.com/office/2007/relationships/media" Target="../media/media17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18.mov"/><Relationship Id="rId1" Type="http://schemas.microsoft.com/office/2007/relationships/media" Target="../media/media18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19.mov"/><Relationship Id="rId1" Type="http://schemas.microsoft.com/office/2007/relationships/media" Target="../media/media19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20.mov"/><Relationship Id="rId1" Type="http://schemas.microsoft.com/office/2007/relationships/media" Target="../media/media20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21.mov"/><Relationship Id="rId1" Type="http://schemas.microsoft.com/office/2007/relationships/media" Target="../media/media21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microsoft.com/office/2007/relationships/media" Target="../media/media22.mov"/><Relationship Id="rId1" Type="http://schemas.openxmlformats.org/officeDocument/2006/relationships/video" Target="NULL" TargetMode="External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8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23.mov"/><Relationship Id="rId1" Type="http://schemas.microsoft.com/office/2007/relationships/media" Target="../media/media23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24.mov"/><Relationship Id="rId1" Type="http://schemas.microsoft.com/office/2007/relationships/media" Target="../media/media24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13" Type="http://schemas.openxmlformats.org/officeDocument/2006/relationships/image" Target="../media/image41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5.emf"/><Relationship Id="rId12" Type="http://schemas.openxmlformats.org/officeDocument/2006/relationships/image" Target="../media/image82.png"/><Relationship Id="rId2" Type="http://schemas.openxmlformats.org/officeDocument/2006/relationships/video" Target="../media/media25.mov"/><Relationship Id="rId1" Type="http://schemas.microsoft.com/office/2007/relationships/media" Target="../media/media25.mov"/><Relationship Id="rId6" Type="http://schemas.openxmlformats.org/officeDocument/2006/relationships/image" Target="../media/image39.png"/><Relationship Id="rId11" Type="http://schemas.openxmlformats.org/officeDocument/2006/relationships/image" Target="../media/image18.emf"/><Relationship Id="rId5" Type="http://schemas.openxmlformats.org/officeDocument/2006/relationships/image" Target="../media/image38.png"/><Relationship Id="rId10" Type="http://schemas.openxmlformats.org/officeDocument/2006/relationships/slide" Target="slide19.xml"/><Relationship Id="rId4" Type="http://schemas.openxmlformats.org/officeDocument/2006/relationships/image" Target="../media/image37.emf"/><Relationship Id="rId9" Type="http://schemas.openxmlformats.org/officeDocument/2006/relationships/image" Target="../media/image40.emf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481A5A3-7AC9-AE04-8C17-18738C42CB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40170" y="332072"/>
            <a:ext cx="7772400" cy="280686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23A30C4-9B8B-93F7-A75B-BFCB99BB3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1192" y="476406"/>
            <a:ext cx="572062" cy="572062"/>
          </a:xfrm>
          <a:prstGeom prst="rect">
            <a:avLst/>
          </a:prstGeom>
        </p:spPr>
      </p:pic>
      <p:sp>
        <p:nvSpPr>
          <p:cNvPr id="3" name="Sous-titre 2">
            <a:extLst>
              <a:ext uri="{FF2B5EF4-FFF2-40B4-BE49-F238E27FC236}">
                <a16:creationId xmlns:a16="http://schemas.microsoft.com/office/drawing/2014/main" id="{6D25F33E-36FA-D690-A190-FF392574C2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170" y="3028657"/>
            <a:ext cx="7772400" cy="310787"/>
          </a:xfrm>
          <a:solidFill>
            <a:srgbClr val="5347BF"/>
          </a:solidFill>
        </p:spPr>
        <p:txBody>
          <a:bodyPr anchor="ctr">
            <a:normAutofit/>
          </a:bodyPr>
          <a:lstStyle/>
          <a:p>
            <a:r>
              <a:rPr lang="fr-FR" sz="14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 De la pensée du chorégraphe au corps du danseur, jusqu’à l’émotion du spectateur. 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7B911F7-65C4-C9C7-170D-0D9C99EFA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7908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5D5AADD-E859-3D64-3A38-845AE93FEF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094677"/>
            <a:ext cx="1107419" cy="46686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F0BDBB8-8B52-1C8A-A2D4-0C59501DB2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57" y="0"/>
            <a:ext cx="1265502" cy="6360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7BDAD1C-2BDC-9C90-07E3-42FF565F51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7419" y="762437"/>
            <a:ext cx="304244" cy="12345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0411047-BD17-E81E-AF5F-7BA3E768EC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62765" y="253873"/>
            <a:ext cx="2638804" cy="225165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D709306-28C4-4A87-351E-B8F1A2EF19E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35204"/>
          <a:stretch>
            <a:fillRect/>
          </a:stretch>
        </p:blipFill>
        <p:spPr>
          <a:xfrm>
            <a:off x="10244832" y="0"/>
            <a:ext cx="1572011" cy="6858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4B758AF-260D-1DDC-73BA-79719975724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64882" y="548575"/>
            <a:ext cx="2695375" cy="116576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41760CC-3E1C-8903-868A-06E5779BC95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-48164" r="-137785" b="50000"/>
          <a:stretch>
            <a:fillRect/>
          </a:stretch>
        </p:blipFill>
        <p:spPr>
          <a:xfrm>
            <a:off x="10114099" y="5651019"/>
            <a:ext cx="130733" cy="1206981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C60F1895-741E-BC91-E181-8DE7FB18E67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V="1">
            <a:off x="9937243" y="2234098"/>
            <a:ext cx="1879600" cy="520700"/>
          </a:xfrm>
          <a:prstGeom prst="rect">
            <a:avLst/>
          </a:prstGeom>
        </p:spPr>
      </p:pic>
      <p:pic>
        <p:nvPicPr>
          <p:cNvPr id="17" name="Image 16">
            <a:hlinkClick r:id="rId13" action="ppaction://hlinksldjump"/>
            <a:extLst>
              <a:ext uri="{FF2B5EF4-FFF2-40B4-BE49-F238E27FC236}">
                <a16:creationId xmlns:a16="http://schemas.microsoft.com/office/drawing/2014/main" id="{4A8CB036-881C-FB11-A160-06BAB4AFC94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97662" y="3855018"/>
            <a:ext cx="500399" cy="5003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 27">
            <a:hlinkClick r:id="rId15" action="ppaction://hlinksldjump"/>
            <a:extLst>
              <a:ext uri="{FF2B5EF4-FFF2-40B4-BE49-F238E27FC236}">
                <a16:creationId xmlns:a16="http://schemas.microsoft.com/office/drawing/2014/main" id="{806D10FB-ADFD-8032-C06D-43D387BE019B}"/>
              </a:ext>
            </a:extLst>
          </p:cNvPr>
          <p:cNvPicPr>
            <a:picLocks noChangeAspect="1"/>
          </p:cNvPicPr>
          <p:nvPr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81572" y="3918829"/>
            <a:ext cx="4329953" cy="443973"/>
          </a:xfrm>
          <a:prstGeom prst="rect">
            <a:avLst/>
          </a:prstGeom>
        </p:spPr>
      </p:pic>
      <p:pic>
        <p:nvPicPr>
          <p:cNvPr id="29" name="Image 28">
            <a:hlinkClick r:id="rId17" action="ppaction://hlinksldjump"/>
            <a:extLst>
              <a:ext uri="{FF2B5EF4-FFF2-40B4-BE49-F238E27FC236}">
                <a16:creationId xmlns:a16="http://schemas.microsoft.com/office/drawing/2014/main" id="{594C99D7-DD5E-1113-C318-07761C06C387}"/>
              </a:ext>
            </a:extLst>
          </p:cNvPr>
          <p:cNvPicPr>
            <a:picLocks noChangeAspect="1"/>
          </p:cNvPicPr>
          <p:nvPr/>
        </p:nvPicPr>
        <p:blipFill>
          <a:blip r:embed="rId1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0193" y="5317433"/>
            <a:ext cx="5553635" cy="443973"/>
          </a:xfrm>
          <a:prstGeom prst="rect">
            <a:avLst/>
          </a:prstGeom>
        </p:spPr>
      </p:pic>
      <p:pic>
        <p:nvPicPr>
          <p:cNvPr id="31" name="Image 30">
            <a:hlinkClick r:id="rId19" action="ppaction://hlinksldjump"/>
            <a:extLst>
              <a:ext uri="{FF2B5EF4-FFF2-40B4-BE49-F238E27FC236}">
                <a16:creationId xmlns:a16="http://schemas.microsoft.com/office/drawing/2014/main" id="{C14BF1D7-D632-A810-7A72-45B441B3260A}"/>
              </a:ext>
            </a:extLst>
          </p:cNvPr>
          <p:cNvPicPr>
            <a:picLocks noChangeAspect="1"/>
          </p:cNvPicPr>
          <p:nvPr/>
        </p:nvPicPr>
        <p:blipFill>
          <a:blip r:embed="rId2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11371" y="4618131"/>
            <a:ext cx="4914900" cy="44397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81598149-680F-FBC4-C18E-191721DEBBD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38641" y="5359480"/>
            <a:ext cx="2402551" cy="142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8213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74949-2631-30E2-8137-350E2D5A0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66CD74B5-BC14-CC10-DFE3-2FC46C2A28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204"/>
          <a:stretch>
            <a:fillRect/>
          </a:stretch>
        </p:blipFill>
        <p:spPr>
          <a:xfrm>
            <a:off x="10327801" y="0"/>
            <a:ext cx="1572011" cy="68580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4EF2151-98F6-5E17-80C2-2F4740FCB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7908" cy="6858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DEC24D2-776E-E21D-EC4C-FDB574955E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94677"/>
            <a:ext cx="1107419" cy="466864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0B7659-A439-2D26-475D-44038C716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157" y="0"/>
            <a:ext cx="1265502" cy="63602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1CDE142-C19F-C43B-05B4-561CEB3049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8254" y="1031111"/>
            <a:ext cx="304244" cy="123452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89AFD42-B935-41AF-85DB-58B2B4E1789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-48164" r="-137785" b="50000"/>
          <a:stretch>
            <a:fillRect/>
          </a:stretch>
        </p:blipFill>
        <p:spPr>
          <a:xfrm>
            <a:off x="10114099" y="5651019"/>
            <a:ext cx="130733" cy="1206981"/>
          </a:xfrm>
          <a:prstGeom prst="rect">
            <a:avLst/>
          </a:prstGeom>
        </p:spPr>
      </p:pic>
      <p:sp>
        <p:nvSpPr>
          <p:cNvPr id="20" name="Sous-titre 2">
            <a:extLst>
              <a:ext uri="{FF2B5EF4-FFF2-40B4-BE49-F238E27FC236}">
                <a16:creationId xmlns:a16="http://schemas.microsoft.com/office/drawing/2014/main" id="{274C08AB-EEF0-4D7D-ABC8-CA9DCE86FFFD}"/>
              </a:ext>
            </a:extLst>
          </p:cNvPr>
          <p:cNvSpPr txBox="1">
            <a:spLocks/>
          </p:cNvSpPr>
          <p:nvPr/>
        </p:nvSpPr>
        <p:spPr>
          <a:xfrm>
            <a:off x="1927438" y="152193"/>
            <a:ext cx="8337124" cy="5207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200" i="1" dirty="0">
                <a:latin typeface="Helvetica" pitchFamily="2" charset="0"/>
                <a:cs typeface="Arial" panose="020B0604020202020204" pitchFamily="34" charset="0"/>
              </a:rPr>
              <a:t>Un chorégraphe qui pense, un danseur qui exprime, un spectateur qui ressent.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FR" sz="1200" i="1" dirty="0">
                <a:latin typeface="Helvetica" pitchFamily="2" charset="0"/>
                <a:cs typeface="Arial" panose="020B0604020202020204" pitchFamily="34" charset="0"/>
              </a:rPr>
              <a:t>Penser la danse (chorégraphe), l’exprimer par le corps (danseur), susciter l’émotion (spectateur). </a:t>
            </a:r>
          </a:p>
        </p:txBody>
      </p:sp>
      <p:pic>
        <p:nvPicPr>
          <p:cNvPr id="2" name="Image 1" descr="1 Logo Accrorap noir petit.png">
            <a:extLst>
              <a:ext uri="{FF2B5EF4-FFF2-40B4-BE49-F238E27FC236}">
                <a16:creationId xmlns:a16="http://schemas.microsoft.com/office/drawing/2014/main" id="{5335C375-AE5B-6CB2-77E9-1FAF2B1F37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9588" y="3585249"/>
            <a:ext cx="2077200" cy="1409528"/>
          </a:xfrm>
          <a:prstGeom prst="rect">
            <a:avLst/>
          </a:prstGeom>
        </p:spPr>
      </p:pic>
      <p:pic>
        <p:nvPicPr>
          <p:cNvPr id="4" name="Image 3">
            <a:hlinkClick r:id="rId9" action="ppaction://hlinksldjump"/>
            <a:extLst>
              <a:ext uri="{FF2B5EF4-FFF2-40B4-BE49-F238E27FC236}">
                <a16:creationId xmlns:a16="http://schemas.microsoft.com/office/drawing/2014/main" id="{79D2D5A3-A595-0999-E28B-55F12F1E793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13412" y="6171526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A5E7BB43-80A8-26DB-66D8-3A887E33D1F7}"/>
              </a:ext>
            </a:extLst>
          </p:cNvPr>
          <p:cNvSpPr txBox="1"/>
          <p:nvPr/>
        </p:nvSpPr>
        <p:spPr>
          <a:xfrm>
            <a:off x="5554586" y="2557472"/>
            <a:ext cx="46245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latin typeface="Helvetica" pitchFamily="2" charset="0"/>
                <a:cs typeface="Arial" panose="020B0604020202020204" pitchFamily="34" charset="0"/>
              </a:rPr>
              <a:t>« La danse est le langage caché de l’âme » (Martha Graham) </a:t>
            </a:r>
          </a:p>
          <a:p>
            <a:pPr algn="ctr"/>
            <a:r>
              <a:rPr lang="fr-FR" sz="1200" b="1" dirty="0">
                <a:latin typeface="Helvetica" pitchFamily="2" charset="0"/>
                <a:cs typeface="Arial" panose="020B0604020202020204" pitchFamily="34" charset="0"/>
              </a:rPr>
              <a:t>=&gt; votre corps parle à travers vos gestes.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4C2F9FD8-5787-844E-1548-B80D53F99167}"/>
              </a:ext>
            </a:extLst>
          </p:cNvPr>
          <p:cNvSpPr txBox="1"/>
          <p:nvPr/>
        </p:nvSpPr>
        <p:spPr>
          <a:xfrm>
            <a:off x="2012845" y="938283"/>
            <a:ext cx="8166310" cy="160043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latin typeface="Helvetica" pitchFamily="2" charset="0"/>
              </a:rPr>
              <a:t>Vos choix chorégraphiques sont importants</a:t>
            </a:r>
          </a:p>
          <a:p>
            <a:endParaRPr lang="fr-FR" sz="1200" dirty="0">
              <a:latin typeface="Helvetica" pitchFamily="2" charset="0"/>
            </a:endParaRPr>
          </a:p>
          <a:p>
            <a:pPr algn="just"/>
            <a:r>
              <a:rPr lang="fr-FR" sz="1200" dirty="0">
                <a:latin typeface="Helvetica" pitchFamily="2" charset="0"/>
              </a:rPr>
              <a:t>En danse, rien n’est fait au hasard : chaque geste, chaque position et chaque déplacement peut exprimer une émotion, raconter une histoire ou faire passer une idée.</a:t>
            </a:r>
          </a:p>
          <a:p>
            <a:pPr algn="just"/>
            <a:r>
              <a:rPr lang="fr-FR" sz="1200" dirty="0">
                <a:latin typeface="Helvetica" pitchFamily="2" charset="0"/>
              </a:rPr>
              <a:t> Comme un réalisateur choisit ses plans pour guider le regard du spectateur, le danseur choisit ses mouvements pour faire ressentir quelque chose. </a:t>
            </a:r>
          </a:p>
          <a:p>
            <a:pPr algn="ctr"/>
            <a:endParaRPr lang="fr-FR" sz="1200" dirty="0">
              <a:latin typeface="Helvetica" pitchFamily="2" charset="0"/>
            </a:endParaRPr>
          </a:p>
          <a:p>
            <a:r>
              <a:rPr lang="fr-FR" sz="1200" dirty="0">
                <a:latin typeface="Helvetica" pitchFamily="2" charset="0"/>
              </a:rPr>
              <a:t>Vos choix chorégraphiques doivent donc représenter ce que vous voulez dire ou faire vivre à ceux qui vous regardent. </a:t>
            </a:r>
          </a:p>
        </p:txBody>
      </p:sp>
      <p:pic>
        <p:nvPicPr>
          <p:cNvPr id="11" name="Image 10" descr="Logo-Cie-Stylistik-2019_Signature.jpg">
            <a:extLst>
              <a:ext uri="{FF2B5EF4-FFF2-40B4-BE49-F238E27FC236}">
                <a16:creationId xmlns:a16="http://schemas.microsoft.com/office/drawing/2014/main" id="{1A344E3B-12BE-E897-EA3E-5251AC810C0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5265" y="4944144"/>
            <a:ext cx="2225847" cy="122738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921AF0C-AAB7-03F3-6662-6958DE2ABB0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64847" y="-31151"/>
            <a:ext cx="2638804" cy="225165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AEE9A36D-44CE-86B1-4115-EB9ECEAFF4E1}"/>
              </a:ext>
            </a:extLst>
          </p:cNvPr>
          <p:cNvSpPr txBox="1"/>
          <p:nvPr/>
        </p:nvSpPr>
        <p:spPr>
          <a:xfrm>
            <a:off x="1510376" y="3637615"/>
            <a:ext cx="5411903" cy="2908489"/>
          </a:xfrm>
          <a:prstGeom prst="rect">
            <a:avLst/>
          </a:prstGeom>
          <a:solidFill>
            <a:srgbClr val="5347BF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fr-FR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MERCI</a:t>
            </a:r>
          </a:p>
          <a:p>
            <a:pPr algn="ctr">
              <a:buNone/>
            </a:pPr>
            <a:endParaRPr lang="fr-FR" sz="1100" b="1" kern="1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fr-FR" sz="14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Ce diaporama doit tout à la confiance de deux compagnies.</a:t>
            </a:r>
          </a:p>
          <a:p>
            <a:pPr algn="just">
              <a:buNone/>
            </a:pPr>
            <a:r>
              <a:rPr lang="fr-FR" sz="1400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Cie </a:t>
            </a:r>
            <a:r>
              <a:rPr lang="fr-FR" sz="1400" b="1" kern="100" dirty="0" err="1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Accrorap</a:t>
            </a:r>
            <a:r>
              <a:rPr lang="fr-FR" sz="1400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Kader Attou nous a ouvert ses captations (Prélude IN, Transmission, The Roots) et nous a autorisés à y puiser les extraits qui illustrent ici chaque procédé.</a:t>
            </a:r>
          </a:p>
          <a:p>
            <a:pPr algn="just">
              <a:buNone/>
            </a:pPr>
            <a:r>
              <a:rPr lang="fr-FR" sz="1400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La Cie </a:t>
            </a:r>
            <a:r>
              <a:rPr lang="fr-FR" sz="1400" b="1" kern="100" dirty="0" err="1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Stylistik</a:t>
            </a:r>
            <a:r>
              <a:rPr lang="fr-FR" sz="1400" b="1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14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– Abdou N’</a:t>
            </a:r>
            <a:r>
              <a:rPr lang="fr-FR" sz="1400" kern="100" dirty="0" err="1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gom</a:t>
            </a:r>
            <a:r>
              <a:rPr lang="fr-FR" sz="1400" kern="1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a fait de même avec Résistances et Reverse – Se rêver, et est allée plus loin : au fil de nos échanges, la compagnie a filmé en studio des séquences conçues spécialement pour ce support.</a:t>
            </a:r>
          </a:p>
          <a:p>
            <a:pPr algn="just">
              <a:buNone/>
            </a:pPr>
            <a:endParaRPr lang="fr-FR" sz="1400" dirty="0">
              <a:solidFill>
                <a:schemeClr val="bg1"/>
              </a:solidFill>
              <a:effectLst/>
              <a:latin typeface="Helvetica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buNone/>
            </a:pPr>
            <a:r>
              <a:rPr lang="fr-FR" sz="1400" dirty="0">
                <a:solidFill>
                  <a:schemeClr val="bg1"/>
                </a:solidFill>
                <a:effectLst/>
                <a:latin typeface="Helvetica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Aux danseuses et aux danseurs des deux compagnies : vos gestes montrent ce que les mots peinent à décrire.</a:t>
            </a:r>
            <a:r>
              <a:rPr lang="fr-FR" sz="1400" dirty="0">
                <a:solidFill>
                  <a:schemeClr val="bg1"/>
                </a:solidFill>
                <a:effectLst/>
                <a:latin typeface="Helvetica" pitchFamily="2" charset="0"/>
              </a:rPr>
              <a:t> </a:t>
            </a:r>
            <a:endParaRPr lang="fr-FR" sz="1400" dirty="0">
              <a:solidFill>
                <a:schemeClr val="bg1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537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DBF75-0B48-C0E7-79B4-A185C538F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BC56D2F9-2B1C-C22B-E735-A30E3D2A4E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859" y="1447800"/>
            <a:ext cx="201005" cy="54102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89DB75FC-5A8F-2EE9-9975-FC4ACD904D9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59"/>
          <a:stretch>
            <a:fillRect/>
          </a:stretch>
        </p:blipFill>
        <p:spPr>
          <a:xfrm>
            <a:off x="1765495" y="607363"/>
            <a:ext cx="11217677" cy="1469006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A26DE90-7A86-A880-7F0F-EEB9CD13BD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7908" cy="6858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E24C6C4-8F2A-4838-8FF0-F438A38C74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04" y="1028446"/>
            <a:ext cx="1007908" cy="4801108"/>
          </a:xfrm>
          <a:prstGeom prst="rect">
            <a:avLst/>
          </a:prstGeom>
        </p:spPr>
      </p:pic>
      <p:pic>
        <p:nvPicPr>
          <p:cNvPr id="22" name="Image 21">
            <a:hlinkClick r:id="rId6" action="ppaction://hlinksldjump"/>
            <a:extLst>
              <a:ext uri="{FF2B5EF4-FFF2-40B4-BE49-F238E27FC236}">
                <a16:creationId xmlns:a16="http://schemas.microsoft.com/office/drawing/2014/main" id="{1F34A755-A25E-FA15-07FA-D6E62C53445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61207" y="2149734"/>
            <a:ext cx="2025000" cy="450000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B339A634-C3B4-BBA0-2B40-6EA7E3CB59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6467" y="2474925"/>
            <a:ext cx="4075077" cy="301272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861C5F7-7A0A-E4A9-7B1D-4719453F2DB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0659" y="373431"/>
            <a:ext cx="5221770" cy="576000"/>
          </a:xfrm>
          <a:prstGeom prst="rect">
            <a:avLst/>
          </a:prstGeom>
        </p:spPr>
      </p:pic>
      <p:pic>
        <p:nvPicPr>
          <p:cNvPr id="3" name="Image 2">
            <a:hlinkClick r:id="rId10" action="ppaction://hlinksldjump"/>
            <a:extLst>
              <a:ext uri="{FF2B5EF4-FFF2-40B4-BE49-F238E27FC236}">
                <a16:creationId xmlns:a16="http://schemas.microsoft.com/office/drawing/2014/main" id="{75F123D2-195E-1567-B7E1-9EBEF745659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5156" y="-1312"/>
            <a:ext cx="1265503" cy="629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513AD98A-D55B-C5DD-E1E4-8BF37A25F6E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31991" y="5407025"/>
            <a:ext cx="330200" cy="133985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453C6DE-A026-A962-F8C6-A115979A54A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6876" r="25048" b="43345"/>
          <a:stretch>
            <a:fillRect/>
          </a:stretch>
        </p:blipFill>
        <p:spPr>
          <a:xfrm>
            <a:off x="8003115" y="770094"/>
            <a:ext cx="1618392" cy="882948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978BF143-F825-4EE9-7EA6-0934C122C34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853344" y="323358"/>
            <a:ext cx="1963500" cy="84922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6666B34-BD17-3B56-A229-307D8550A194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86783" y="3462944"/>
            <a:ext cx="685147" cy="987899"/>
          </a:xfrm>
          <a:prstGeom prst="rect">
            <a:avLst/>
          </a:prstGeom>
        </p:spPr>
      </p:pic>
      <p:pic>
        <p:nvPicPr>
          <p:cNvPr id="21" name="Image 20">
            <a:hlinkClick r:id="rId16" action="ppaction://hlinksldjump"/>
            <a:extLst>
              <a:ext uri="{FF2B5EF4-FFF2-40B4-BE49-F238E27FC236}">
                <a16:creationId xmlns:a16="http://schemas.microsoft.com/office/drawing/2014/main" id="{986FECA6-AE1E-1493-B655-B130F10D8FB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4985" y="5428819"/>
            <a:ext cx="2034477" cy="842400"/>
          </a:xfrm>
          <a:prstGeom prst="rect">
            <a:avLst/>
          </a:prstGeom>
        </p:spPr>
      </p:pic>
      <p:pic>
        <p:nvPicPr>
          <p:cNvPr id="26" name="Image 25">
            <a:hlinkClick r:id="rId18" action="ppaction://hlinksldjump"/>
            <a:extLst>
              <a:ext uri="{FF2B5EF4-FFF2-40B4-BE49-F238E27FC236}">
                <a16:creationId xmlns:a16="http://schemas.microsoft.com/office/drawing/2014/main" id="{E4CF7B9B-5457-ADB3-B2D1-44F368E2B7CF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41858" y="4476758"/>
            <a:ext cx="3374997" cy="450000"/>
          </a:xfrm>
          <a:prstGeom prst="rect">
            <a:avLst/>
          </a:prstGeom>
        </p:spPr>
      </p:pic>
      <p:pic>
        <p:nvPicPr>
          <p:cNvPr id="27" name="Image 26">
            <a:hlinkClick r:id="rId20" action="ppaction://hlinksldjump"/>
            <a:extLst>
              <a:ext uri="{FF2B5EF4-FFF2-40B4-BE49-F238E27FC236}">
                <a16:creationId xmlns:a16="http://schemas.microsoft.com/office/drawing/2014/main" id="{E322D7DC-B1C5-3ED3-AF5E-B250CD6F5A56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29355" y="2987029"/>
            <a:ext cx="3400002" cy="450000"/>
          </a:xfrm>
          <a:prstGeom prst="rect">
            <a:avLst/>
          </a:prstGeom>
        </p:spPr>
      </p:pic>
      <p:pic>
        <p:nvPicPr>
          <p:cNvPr id="28" name="Image 27">
            <a:hlinkClick r:id="rId22" action="ppaction://hlinksldjump"/>
            <a:extLst>
              <a:ext uri="{FF2B5EF4-FFF2-40B4-BE49-F238E27FC236}">
                <a16:creationId xmlns:a16="http://schemas.microsoft.com/office/drawing/2014/main" id="{C3F0D782-ABCC-47DC-AC90-3A6716914AC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953007" y="2299050"/>
            <a:ext cx="2882496" cy="448573"/>
          </a:xfrm>
          <a:prstGeom prst="rect">
            <a:avLst/>
          </a:prstGeom>
        </p:spPr>
      </p:pic>
      <p:pic>
        <p:nvPicPr>
          <p:cNvPr id="29" name="Image 28">
            <a:hlinkClick r:id="rId24" action="ppaction://hlinksldjump"/>
            <a:extLst>
              <a:ext uri="{FF2B5EF4-FFF2-40B4-BE49-F238E27FC236}">
                <a16:creationId xmlns:a16="http://schemas.microsoft.com/office/drawing/2014/main" id="{D51FF797-ABF2-DAEF-D328-A9ECA3490309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226109" y="5605350"/>
            <a:ext cx="2590800" cy="448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96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8100D-BB7E-2B48-76D4-17AA3D298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332A8A42-66FD-B23C-77D6-126355717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1DE1863-AE5F-0A80-328B-F5D30C6231B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F0D9B979-74B3-8E1B-45BC-F991E3A481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8D5558E5-7F9E-1964-400A-02EDF0BB699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8EFBDFE0-42D7-2A16-4A5F-AD82E9868FA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53F58EC-0776-F994-96C4-971B07689697}"/>
              </a:ext>
            </a:extLst>
          </p:cNvPr>
          <p:cNvSpPr txBox="1"/>
          <p:nvPr/>
        </p:nvSpPr>
        <p:spPr>
          <a:xfrm>
            <a:off x="8875639" y="2326272"/>
            <a:ext cx="3316361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L’avant-scène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Crée un lien fort avec le public, donne une impression d’urgence ou d’adresse directe.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247C77F4-A70F-545D-2A2B-FB15ABE7EF0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FD9D7F3-D108-72D7-79B2-5081A85F1C6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8D41FCF-39B2-B5FE-F9C7-24526716063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F6406C-4B10-C04D-5035-FBC7F3D1C7BF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3" name="Avant-scène">
            <a:hlinkClick r:id="" action="ppaction://media"/>
            <a:extLst>
              <a:ext uri="{FF2B5EF4-FFF2-40B4-BE49-F238E27FC236}">
                <a16:creationId xmlns:a16="http://schemas.microsoft.com/office/drawing/2014/main" id="{7E425A35-0FAC-043B-BD38-9E96133EEA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18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01FCD-96EE-7E45-CD94-346AA64CD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27F33F78-5C86-AAB5-5276-56B577330F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948A25E-9D6D-FFDE-9951-48EF21710B0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A0265C4-EEED-B5BD-8723-4915EF4CA0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0A89C51E-FF4F-3874-E156-5F22756E4D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D7D110E0-8A90-8D75-BC8D-B289D2AA340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28A55CA-1BE8-AF3D-689D-BC779759CF83}"/>
              </a:ext>
            </a:extLst>
          </p:cNvPr>
          <p:cNvSpPr txBox="1"/>
          <p:nvPr/>
        </p:nvSpPr>
        <p:spPr>
          <a:xfrm>
            <a:off x="8875639" y="2326272"/>
            <a:ext cx="331636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L’arrière-scène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Évoque le mystère, le passé, ou une présence en retrait.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A6E8AC-6C47-BACC-1035-F0E8C4C334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050E458-F35A-B2E3-E733-AC03EAB306C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03CCD4-FAC9-6E0C-B460-1228E8E17337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39912E67-8553-8D8C-025C-26F728896D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8" name="Arrière-scène">
            <a:hlinkClick r:id="" action="ppaction://media"/>
            <a:extLst>
              <a:ext uri="{FF2B5EF4-FFF2-40B4-BE49-F238E27FC236}">
                <a16:creationId xmlns:a16="http://schemas.microsoft.com/office/drawing/2014/main" id="{ED9AC9A9-ABAA-FADF-88F8-959B226B0F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71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3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55514-DDB3-2C61-89F7-45D4FEB71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2F33AE81-6754-9869-DE95-4CBC71A20F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99F8D27-DE82-9FDF-A195-B9E8CDA0A39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556D400-49BD-A393-4812-C1A8C99DF8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E7404C2E-A9B0-A945-F9C1-50B307C254E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534642CA-FD52-869A-77FC-2D93DCC044C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516A5866-63A7-9CD7-56A8-D9FA9BA931A4}"/>
              </a:ext>
            </a:extLst>
          </p:cNvPr>
          <p:cNvSpPr txBox="1"/>
          <p:nvPr/>
        </p:nvSpPr>
        <p:spPr>
          <a:xfrm>
            <a:off x="8875639" y="2326272"/>
            <a:ext cx="33163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Le centre de la scène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Point fort, attire tous les regards, souvent réservé aux moments importants.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0DBCD9-C0E2-F46C-2E2E-895BDCDBA81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831DDA6C-8C7E-28B4-FF1F-F2CB39F7AE6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31506CA-90A8-63D3-A9FB-68F4F7611BBE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14399A1-9F8A-F280-9582-6B00F0800A2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4" name="Centre de la scène">
            <a:hlinkClick r:id="" action="ppaction://media"/>
            <a:extLst>
              <a:ext uri="{FF2B5EF4-FFF2-40B4-BE49-F238E27FC236}">
                <a16:creationId xmlns:a16="http://schemas.microsoft.com/office/drawing/2014/main" id="{90022511-C0D8-3EB2-A69F-1D1C9BD3EB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5932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23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61B49-2953-9F88-477C-6AEFB807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24A95CFA-2781-9330-9063-660575153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FCD7728-9EE3-6CBE-72DB-1557615F241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FE3D2E2-A580-0B36-30E1-43E65DC48F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934F3D1D-4BF3-F34F-7222-5D8FA4DDDC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6FAD3152-40CD-056F-4DC8-31DF42F94B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A6FB1B8-BDAD-943D-8CD5-4199BD1336FB}"/>
              </a:ext>
            </a:extLst>
          </p:cNvPr>
          <p:cNvSpPr txBox="1"/>
          <p:nvPr/>
        </p:nvSpPr>
        <p:spPr>
          <a:xfrm>
            <a:off x="8875639" y="2326272"/>
            <a:ext cx="331636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Les côtés </a:t>
            </a:r>
          </a:p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(cour et jardin)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Peuvent symboliser des zones secondaires, un départ, une arrivée ou une attente.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6AB3BA-2F86-394B-52F1-B3292F4F7F8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E5255E8-411D-DDAC-6F43-7EAA8DBC65A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97A1BD-DDA5-5180-7158-9E4A33EC9041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6A63F60-FBF2-F942-0AB9-4AD99C7599E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4" name="Côté scène">
            <a:hlinkClick r:id="" action="ppaction://media"/>
            <a:extLst>
              <a:ext uri="{FF2B5EF4-FFF2-40B4-BE49-F238E27FC236}">
                <a16:creationId xmlns:a16="http://schemas.microsoft.com/office/drawing/2014/main" id="{790EC8D7-973B-FBD2-3C81-BC11BBE4AE0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09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FFEEA-C104-BFC0-D563-4CAE84131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1354F7A9-5E90-E707-34C1-963AFCBA55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BA409E8-9D65-0B3A-454A-1F790A21EA8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976759F-A66F-E6C8-5553-5046B41438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7C47DA31-68E0-C7E4-98D2-53252A5DE5F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A1C43F87-8AC1-180A-F956-A5231BBF546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81A71236-3497-47EA-0552-B8788B65EB57}"/>
              </a:ext>
            </a:extLst>
          </p:cNvPr>
          <p:cNvSpPr txBox="1"/>
          <p:nvPr/>
        </p:nvSpPr>
        <p:spPr>
          <a:xfrm>
            <a:off x="8875639" y="2326272"/>
            <a:ext cx="33163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Le haut de la scène</a:t>
            </a:r>
          </a:p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(élévation, sauts, portés)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Symbolise l’élévation, l’ambition, la légèreté.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BA24F18-1151-E0DD-FD37-D982409B6C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486E6AB-821A-20AB-7796-A38D7A83061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8B858EB-D259-7940-E97A-A3244DE1413F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B666F24-0CCC-A841-9960-6F65EFAC432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4" name="Haut de la scène">
            <a:hlinkClick r:id="" action="ppaction://media"/>
            <a:extLst>
              <a:ext uri="{FF2B5EF4-FFF2-40B4-BE49-F238E27FC236}">
                <a16:creationId xmlns:a16="http://schemas.microsoft.com/office/drawing/2014/main" id="{29F2AAD6-A33F-F2B8-7AE1-53A71698C99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AFB40-9D6F-396B-8167-276EB9010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81A72751-D87B-12BE-E470-2CDFA48C81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E60810B-B4BB-E3C9-DE70-41BFC41B1CB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0BCF7D5-F6A1-07FA-3976-2A8E571BB1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62621"/>
            <a:ext cx="12192000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7155EDE2-05C8-1B62-E88F-4EA896E451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D45AA392-FB0B-AAA3-18D2-3BE67276FD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E80CB7B-C166-EC0C-7810-EE6BDB93094C}"/>
              </a:ext>
            </a:extLst>
          </p:cNvPr>
          <p:cNvSpPr txBox="1"/>
          <p:nvPr/>
        </p:nvSpPr>
        <p:spPr>
          <a:xfrm>
            <a:off x="8875639" y="2326272"/>
            <a:ext cx="33163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Le bas de la scène</a:t>
            </a:r>
          </a:p>
          <a:p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Peut représenter la fatigue, la soumission, la tristesse ou la peur.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8189949-0AEE-2ADA-E72D-A6349CBDA6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8875" y="68681"/>
            <a:ext cx="11499521" cy="75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F70360F-C704-89F5-B571-26AF5443D53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5400000">
            <a:off x="11338106" y="750712"/>
            <a:ext cx="288784" cy="117179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DBC3433-94E2-E583-FA66-943CBFB6EAC0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31129" r="31400" b="43345"/>
          <a:stretch>
            <a:fillRect/>
          </a:stretch>
        </p:blipFill>
        <p:spPr>
          <a:xfrm>
            <a:off x="0" y="6252292"/>
            <a:ext cx="838200" cy="58672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1EA767-818D-D5A0-197D-BEBEDECDA1E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4" name="Bas de scène">
            <a:hlinkClick r:id="" action="ppaction://media"/>
            <a:extLst>
              <a:ext uri="{FF2B5EF4-FFF2-40B4-BE49-F238E27FC236}">
                <a16:creationId xmlns:a16="http://schemas.microsoft.com/office/drawing/2014/main" id="{07FCACD0-C9FC-E931-8530-B6EE163D6FE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30349" y="1645932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78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9081BEFE-BE7F-B935-0040-431163EA70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397454"/>
            <a:ext cx="7772400" cy="1153468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27DF7510-3ACA-7456-5BFD-47D7289A2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3927" y="3655812"/>
            <a:ext cx="889189" cy="2055895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0983C2-A9BA-2B7C-233F-1F29F1B53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07908" cy="6858000"/>
          </a:xfrm>
          <a:prstGeom prst="rect">
            <a:avLst/>
          </a:prstGeom>
        </p:spPr>
      </p:pic>
      <p:pic>
        <p:nvPicPr>
          <p:cNvPr id="7" name="Image 6">
            <a:hlinkClick r:id="rId5" action="ppaction://hlinksldjump"/>
            <a:extLst>
              <a:ext uri="{FF2B5EF4-FFF2-40B4-BE49-F238E27FC236}">
                <a16:creationId xmlns:a16="http://schemas.microsoft.com/office/drawing/2014/main" id="{59A6DF83-141D-623E-8572-83AF2B702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56" y="-1312"/>
            <a:ext cx="1265503" cy="629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96E9D2AF-A83B-D926-0216-53A704C645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266" y="803281"/>
            <a:ext cx="829376" cy="58795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A1FD818-9110-4ACC-CF95-06188C5D2CB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174" y="1048883"/>
            <a:ext cx="376356" cy="128829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6F7007-22F1-AD09-0085-CD4DB58A248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41886" y="2512299"/>
            <a:ext cx="98894" cy="41244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06C3456-304E-D330-2C79-27328775726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7691" r="6662" b="37968"/>
          <a:stretch>
            <a:fillRect/>
          </a:stretch>
        </p:blipFill>
        <p:spPr>
          <a:xfrm>
            <a:off x="1497919" y="266864"/>
            <a:ext cx="6656822" cy="6252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472F1C8-F46B-0BB6-F6C0-C54D446C47B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26330" y="81043"/>
            <a:ext cx="2851200" cy="5400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2ABEC70C-6247-9766-D3B3-8DEEFF3EC06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9552" y="1234365"/>
            <a:ext cx="5226181" cy="5226181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6BB80A5-FC43-B8A6-AE58-C2BB0DD8C9C2}"/>
              </a:ext>
            </a:extLst>
          </p:cNvPr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20953" y="2596772"/>
            <a:ext cx="3338921" cy="2225404"/>
          </a:xfrm>
          <a:prstGeom prst="rect">
            <a:avLst/>
          </a:prstGeom>
        </p:spPr>
      </p:pic>
      <p:pic>
        <p:nvPicPr>
          <p:cNvPr id="2" name="Image 1">
            <a:hlinkClick r:id="rId14" action="ppaction://hlinksldjump"/>
            <a:extLst>
              <a:ext uri="{FF2B5EF4-FFF2-40B4-BE49-F238E27FC236}">
                <a16:creationId xmlns:a16="http://schemas.microsoft.com/office/drawing/2014/main" id="{06A0A95A-290B-79CA-C533-750DF31A9A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247767" y="1275499"/>
            <a:ext cx="3933333" cy="450000"/>
          </a:xfrm>
          <a:prstGeom prst="rect">
            <a:avLst/>
          </a:prstGeom>
        </p:spPr>
      </p:pic>
      <p:pic>
        <p:nvPicPr>
          <p:cNvPr id="3" name="Image 2">
            <a:hlinkClick r:id="rId16" action="ppaction://hlinksldjump"/>
            <a:extLst>
              <a:ext uri="{FF2B5EF4-FFF2-40B4-BE49-F238E27FC236}">
                <a16:creationId xmlns:a16="http://schemas.microsoft.com/office/drawing/2014/main" id="{9624E84D-CD59-6E0D-EC62-BCE4DEBC25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291367" y="1951063"/>
            <a:ext cx="3008333" cy="450000"/>
          </a:xfrm>
          <a:prstGeom prst="rect">
            <a:avLst/>
          </a:prstGeom>
        </p:spPr>
      </p:pic>
      <p:pic>
        <p:nvPicPr>
          <p:cNvPr id="4" name="Image 3">
            <a:hlinkClick r:id="rId18" action="ppaction://hlinksldjump"/>
            <a:extLst>
              <a:ext uri="{FF2B5EF4-FFF2-40B4-BE49-F238E27FC236}">
                <a16:creationId xmlns:a16="http://schemas.microsoft.com/office/drawing/2014/main" id="{D7559538-0260-5038-6DD5-87D2086C36C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66433" y="3163273"/>
            <a:ext cx="2049300" cy="842400"/>
          </a:xfrm>
          <a:prstGeom prst="rect">
            <a:avLst/>
          </a:prstGeom>
        </p:spPr>
      </p:pic>
      <p:pic>
        <p:nvPicPr>
          <p:cNvPr id="5" name="Image 4">
            <a:hlinkClick r:id="rId20" action="ppaction://hlinksldjump"/>
            <a:extLst>
              <a:ext uri="{FF2B5EF4-FFF2-40B4-BE49-F238E27FC236}">
                <a16:creationId xmlns:a16="http://schemas.microsoft.com/office/drawing/2014/main" id="{284A7EA2-CDE2-25D8-9230-5140045271C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924189" y="5308704"/>
            <a:ext cx="2049300" cy="842400"/>
          </a:xfrm>
          <a:prstGeom prst="rect">
            <a:avLst/>
          </a:prstGeom>
        </p:spPr>
      </p:pic>
      <p:pic>
        <p:nvPicPr>
          <p:cNvPr id="20" name="Image 19">
            <a:hlinkClick r:id="rId22" action="ppaction://hlinksldjump"/>
            <a:extLst>
              <a:ext uri="{FF2B5EF4-FFF2-40B4-BE49-F238E27FC236}">
                <a16:creationId xmlns:a16="http://schemas.microsoft.com/office/drawing/2014/main" id="{29477695-A254-FB51-CB47-EB71E19ACB36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408346" y="5120666"/>
            <a:ext cx="2073600" cy="842400"/>
          </a:xfrm>
          <a:prstGeom prst="rect">
            <a:avLst/>
          </a:prstGeom>
        </p:spPr>
      </p:pic>
      <p:pic>
        <p:nvPicPr>
          <p:cNvPr id="23" name="Image 22">
            <a:hlinkClick r:id="rId24" action="ppaction://hlinksldjump"/>
            <a:extLst>
              <a:ext uri="{FF2B5EF4-FFF2-40B4-BE49-F238E27FC236}">
                <a16:creationId xmlns:a16="http://schemas.microsoft.com/office/drawing/2014/main" id="{16F7E7E7-F9AE-1E69-92F7-68CADE406C15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645208" y="4235988"/>
            <a:ext cx="2381400" cy="842400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01C2AFC7-8AF6-9145-E49E-AB4693E412D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33597" y="7499260"/>
            <a:ext cx="2511000" cy="842400"/>
          </a:xfrm>
          <a:prstGeom prst="rect">
            <a:avLst/>
          </a:prstGeom>
        </p:spPr>
      </p:pic>
      <p:pic>
        <p:nvPicPr>
          <p:cNvPr id="28" name="Image 27">
            <a:hlinkClick r:id="rId27" action="ppaction://hlinksldjump"/>
            <a:extLst>
              <a:ext uri="{FF2B5EF4-FFF2-40B4-BE49-F238E27FC236}">
                <a16:creationId xmlns:a16="http://schemas.microsoft.com/office/drawing/2014/main" id="{DD8EF0DD-4F53-721A-1116-DB46C244E069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735125" y="3444915"/>
            <a:ext cx="2511000" cy="842400"/>
          </a:xfrm>
          <a:prstGeom prst="rect">
            <a:avLst/>
          </a:prstGeom>
        </p:spPr>
      </p:pic>
      <p:pic>
        <p:nvPicPr>
          <p:cNvPr id="29" name="Image 28">
            <a:hlinkClick r:id="rId29" action="ppaction://hlinksldjump"/>
            <a:extLst>
              <a:ext uri="{FF2B5EF4-FFF2-40B4-BE49-F238E27FC236}">
                <a16:creationId xmlns:a16="http://schemas.microsoft.com/office/drawing/2014/main" id="{83D36CC8-BDFA-8296-8849-2F0CB1C3CB57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875943" y="2343013"/>
            <a:ext cx="2511000" cy="84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777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2B974-B71B-FF3A-3B8D-0E987F22D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A39C858C-EA88-C9D4-3A4A-A7EF8A3838E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1D6C8880-3A67-4335-84B0-140781C6DE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6A31CB9-3ECD-4B65-AF5C-6AF9A91060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1CAB5488-2E94-96D0-C102-76B2BF4116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D145EDA7-5875-1844-694E-FD1F87A055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2B777D5-4609-8946-1CE7-3C94F2868E0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6D4B63-E9B0-3EDC-9A6A-E66E7DB5EB13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F642016-893F-85D9-8C18-27E7A1547B45}"/>
              </a:ext>
            </a:extLst>
          </p:cNvPr>
          <p:cNvSpPr txBox="1"/>
          <p:nvPr/>
        </p:nvSpPr>
        <p:spPr>
          <a:xfrm>
            <a:off x="8875639" y="2326272"/>
            <a:ext cx="3316361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Trajet perpendiculaire </a:t>
            </a:r>
          </a:p>
          <a:p>
            <a:pPr algn="ctr"/>
            <a:r>
              <a:rPr lang="fr-FR" b="1" dirty="0">
                <a:solidFill>
                  <a:srgbClr val="5347BF"/>
                </a:solidFill>
                <a:latin typeface="Helvetica" pitchFamily="2" charset="0"/>
              </a:rPr>
              <a:t>(droit devant)</a:t>
            </a:r>
            <a:endParaRPr lang="fr-FR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endParaRPr lang="fr-FR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Symbolise un objectif clair, une avancée déterminée.</a:t>
            </a:r>
            <a:endParaRPr lang="fr-FR" dirty="0">
              <a:latin typeface="Helvetica" pitchFamily="2" charset="0"/>
            </a:endParaRPr>
          </a:p>
          <a:p>
            <a:pPr algn="ctr"/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3A2604-7281-A520-F43D-5207F8CA5B5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perpandiculaire">
            <a:hlinkClick r:id="" action="ppaction://media"/>
            <a:extLst>
              <a:ext uri="{FF2B5EF4-FFF2-40B4-BE49-F238E27FC236}">
                <a16:creationId xmlns:a16="http://schemas.microsoft.com/office/drawing/2014/main" id="{863BC3E0-E1AE-90D1-4A8E-0AA3FBBD5D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8033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83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55F13-5068-DE92-BD16-A459B055B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D358387E-40AE-E864-86EB-B2B52476C8E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FBE5158D-08A8-BACA-4C7E-2ACBF7664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61B82CC-96F1-BDFB-7279-7DECD0350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75012A7B-206F-99C0-A995-A6AD46E3E9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A3074BC1-B64B-B343-3022-C0BF610BCE5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1DF07572-836F-45F0-69A6-850A5533D6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E4819EC-BF3F-98AC-451D-75E730DEFE60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B9CE740-A8CE-40E3-D83D-231EEADA457B}"/>
              </a:ext>
            </a:extLst>
          </p:cNvPr>
          <p:cNvSpPr txBox="1"/>
          <p:nvPr/>
        </p:nvSpPr>
        <p:spPr>
          <a:xfrm>
            <a:off x="8875639" y="2326272"/>
            <a:ext cx="331636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Trajet parallèle </a:t>
            </a:r>
          </a:p>
          <a:p>
            <a:pPr algn="ctr"/>
            <a:endParaRPr lang="fr-FR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Évoque la stabilité, l’uniformité, une relation sans croisement.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19993E1-E400-C633-B54F-759D1E1212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jardin à cour ou parrallèle">
            <a:hlinkClick r:id="" action="ppaction://media"/>
            <a:extLst>
              <a:ext uri="{FF2B5EF4-FFF2-40B4-BE49-F238E27FC236}">
                <a16:creationId xmlns:a16="http://schemas.microsoft.com/office/drawing/2014/main" id="{49BAF483-B63F-5465-0983-9D525730112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5932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82456-E1A2-C316-ED6B-8EE628F61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E71B8932-6EDE-3847-B637-E5334B259F7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473972B0-857E-3B0E-FF42-DB7EB7555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BD5B567-3169-0FB1-BF9D-60461CA88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C2643734-4631-5A8F-6509-4F30FA3E5E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3B73105D-6E05-9CDE-8462-CBE8F76D75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6CCF458-5488-DED7-220D-D9A5AC7C9F0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8B4DEF3-8512-B2D7-9DF2-A040AA0A8531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2761564-C135-6255-3159-5EA6782E79EB}"/>
              </a:ext>
            </a:extLst>
          </p:cNvPr>
          <p:cNvSpPr txBox="1"/>
          <p:nvPr/>
        </p:nvSpPr>
        <p:spPr>
          <a:xfrm>
            <a:off x="8875639" y="2326272"/>
            <a:ext cx="3316361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de jardin à cour</a:t>
            </a:r>
          </a:p>
          <a:p>
            <a:pPr algn="ctr"/>
            <a:r>
              <a:rPr lang="fr-FR" b="1" dirty="0">
                <a:solidFill>
                  <a:srgbClr val="5347BF"/>
                </a:solidFill>
                <a:latin typeface="Helvetica" pitchFamily="2" charset="0"/>
              </a:rPr>
              <a:t>(gauche à droite pour le spectateur)</a:t>
            </a:r>
          </a:p>
          <a:p>
            <a:pPr algn="ctr"/>
            <a:endParaRPr lang="fr-FR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Souvent associé au progrès, à une avancée positive.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ADCB139-A0F8-A631-6BA7-7942281E2DC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s jardin à cour">
            <a:hlinkClick r:id="" action="ppaction://media"/>
            <a:extLst>
              <a:ext uri="{FF2B5EF4-FFF2-40B4-BE49-F238E27FC236}">
                <a16:creationId xmlns:a16="http://schemas.microsoft.com/office/drawing/2014/main" id="{BA6C3B0C-1FE9-BD44-4517-EEEC0B84933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736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638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BF951-DB5A-1000-5032-CA3D07099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2071E3E1-FC2C-4DAC-7D72-826228661FF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98862C52-F2FB-EEEC-FC60-4EF5246A9B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43A1F16-20C5-5389-7988-D605708886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7AA594B0-655C-BC46-8D89-77F6524BE5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3AEB4391-586E-3059-26D9-DD0D55BD09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9E661F7B-99E2-C68E-98F3-9C22A71A1DD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112B40-68BE-C967-DA79-83AE0B43BF0E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7C86634-AD34-9108-5451-22386849327F}"/>
              </a:ext>
            </a:extLst>
          </p:cNvPr>
          <p:cNvSpPr txBox="1"/>
          <p:nvPr/>
        </p:nvSpPr>
        <p:spPr>
          <a:xfrm>
            <a:off x="8875639" y="2326272"/>
            <a:ext cx="3316361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de cour à jardin</a:t>
            </a:r>
          </a:p>
          <a:p>
            <a:pPr algn="ctr"/>
            <a:r>
              <a:rPr lang="fr-FR" b="1" dirty="0">
                <a:solidFill>
                  <a:srgbClr val="5347BF"/>
                </a:solidFill>
                <a:latin typeface="Helvetica" pitchFamily="2" charset="0"/>
              </a:rPr>
              <a:t>(droite à gauche pour le spectateur)</a:t>
            </a:r>
          </a:p>
          <a:p>
            <a:pPr algn="ctr"/>
            <a:endParaRPr lang="fr-FR" sz="600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Peut évoquer un retour en arrière, une difficulté ou une régression.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2EEFBD-9112-FE6D-3300-E84356655BB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cur à jardin">
            <a:hlinkClick r:id="" action="ppaction://media"/>
            <a:extLst>
              <a:ext uri="{FF2B5EF4-FFF2-40B4-BE49-F238E27FC236}">
                <a16:creationId xmlns:a16="http://schemas.microsoft.com/office/drawing/2014/main" id="{6E4D6C34-858A-A6CD-56BA-0F458744EF9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273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A5C15-1FFD-85DD-694C-1A8F91F99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F34C8AC0-DA84-337A-729B-8F69689E9EA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2785D3DF-3683-13EB-81F7-9F0E1C48B3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2FA8566-9DC9-AF66-AB9D-23121633C2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6FD29013-789A-648E-34A0-E3357E69D62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731D39EF-138C-C71D-E904-980E7AF6538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231BA07E-50C3-86B0-9690-88AC5F8276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091D60F-2C21-4333-02C4-47E19092D44B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C947415-E44C-2E1C-A9F6-2306EE02AF8D}"/>
              </a:ext>
            </a:extLst>
          </p:cNvPr>
          <p:cNvSpPr txBox="1"/>
          <p:nvPr/>
        </p:nvSpPr>
        <p:spPr>
          <a:xfrm>
            <a:off x="8875639" y="2326272"/>
            <a:ext cx="33163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en zigzag</a:t>
            </a:r>
            <a:endParaRPr lang="fr-FR" b="1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endParaRPr lang="fr-FR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Représente l’hésitation, l’instabilité, le jeu ou la confusion.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138A5B-7402-E251-4EB9-5CF5F2C4DE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zigzag">
            <a:hlinkClick r:id="" action="ppaction://media"/>
            <a:extLst>
              <a:ext uri="{FF2B5EF4-FFF2-40B4-BE49-F238E27FC236}">
                <a16:creationId xmlns:a16="http://schemas.microsoft.com/office/drawing/2014/main" id="{18D6AF09-8A1D-CEA1-6695-C67312FAD50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07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22298-1443-4F31-2F7B-2FCCAA6E3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02616DD9-6762-4712-DAC5-54F8B8886A6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53F789FF-8C6D-5DC9-BB54-12F2E4D3D2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E6370AE-D30B-6E0D-D7F8-7C8854771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49CCEA00-EFB9-CF1B-E932-7A977E4C42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67A56FA1-95D0-5E5C-D656-00DB14555D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BA7EF4EA-7039-E770-087D-70C112A4D1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160187-0DD6-A36D-3F37-EA45372764EF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CDCDB33-CD72-BF34-B3C3-B46CB11655C2}"/>
              </a:ext>
            </a:extLst>
          </p:cNvPr>
          <p:cNvSpPr txBox="1"/>
          <p:nvPr/>
        </p:nvSpPr>
        <p:spPr>
          <a:xfrm>
            <a:off x="8875639" y="2326272"/>
            <a:ext cx="331636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en diagonale</a:t>
            </a:r>
            <a:endParaRPr lang="fr-FR" b="1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endParaRPr lang="fr-FR" b="1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Donne du dynamisme, du relief, une impression de profondeur et d’élan.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5F3FE-7EC1-49EC-F3BD-0852368D400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diagonale">
            <a:hlinkClick r:id="" action="ppaction://media"/>
            <a:extLst>
              <a:ext uri="{FF2B5EF4-FFF2-40B4-BE49-F238E27FC236}">
                <a16:creationId xmlns:a16="http://schemas.microsoft.com/office/drawing/2014/main" id="{603CA811-84F5-F402-2B28-7DA49D0BABA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28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5891A2-684F-B6E0-762F-45130025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DE66AC59-F710-AA93-310E-8AD99872E9B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75CA4298-81F5-2C41-CCAC-5E94F2118E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ACA1B1-7B7F-7C4F-0170-1D58666823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30E5E4C2-EDBE-C8B9-0715-E4F8A1E850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64ADDD9B-DD61-1389-1934-41199B65976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6875E5F8-AC01-BE6B-2DC1-B1CF3C689C4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9D21AFB-5FB4-E365-5769-62D612890E83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12C4EF7-5E66-0B80-9FAE-C0D920B0874B}"/>
              </a:ext>
            </a:extLst>
          </p:cNvPr>
          <p:cNvSpPr txBox="1"/>
          <p:nvPr/>
        </p:nvSpPr>
        <p:spPr>
          <a:xfrm>
            <a:off x="8875639" y="2326272"/>
            <a:ext cx="3316361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vertical </a:t>
            </a:r>
            <a:r>
              <a:rPr lang="fr-FR" b="1" dirty="0">
                <a:solidFill>
                  <a:srgbClr val="5347BF"/>
                </a:solidFill>
                <a:latin typeface="Helvetica" pitchFamily="2" charset="0"/>
              </a:rPr>
              <a:t>(du sol vers le haut ou inversement)</a:t>
            </a:r>
          </a:p>
          <a:p>
            <a:pPr algn="ctr"/>
            <a:endParaRPr lang="fr-FR" sz="1100" b="1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Exprime une élévation, une aspiration, ou au contraire une chute, une perte de contrôle.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CB8E15-017A-C98C-A892-0818B0B485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50" name="Déplacement vertica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01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0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470A4-278D-C12B-D988-4192668DA2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Image 40">
            <a:extLst>
              <a:ext uri="{FF2B5EF4-FFF2-40B4-BE49-F238E27FC236}">
                <a16:creationId xmlns:a16="http://schemas.microsoft.com/office/drawing/2014/main" id="{98CD57D9-48C2-14CC-96FF-2ED747DBE4C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40" name="Image 39">
            <a:extLst>
              <a:ext uri="{FF2B5EF4-FFF2-40B4-BE49-F238E27FC236}">
                <a16:creationId xmlns:a16="http://schemas.microsoft.com/office/drawing/2014/main" id="{84E480A4-D4F8-439D-CD16-09942A5E40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FA7CCD6-4BBB-4C23-1CB8-9160049AEF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-62621"/>
            <a:ext cx="12192001" cy="1018605"/>
          </a:xfrm>
          <a:prstGeom prst="rect">
            <a:avLst/>
          </a:prstGeom>
        </p:spPr>
      </p:pic>
      <p:pic>
        <p:nvPicPr>
          <p:cNvPr id="27" name="Image 26">
            <a:hlinkClick r:id="rId7" action="ppaction://hlinksldjump"/>
            <a:extLst>
              <a:ext uri="{FF2B5EF4-FFF2-40B4-BE49-F238E27FC236}">
                <a16:creationId xmlns:a16="http://schemas.microsoft.com/office/drawing/2014/main" id="{C105D41F-60A2-A612-B8D3-37825D3D71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9" action="ppaction://hlinksldjump"/>
            <a:extLst>
              <a:ext uri="{FF2B5EF4-FFF2-40B4-BE49-F238E27FC236}">
                <a16:creationId xmlns:a16="http://schemas.microsoft.com/office/drawing/2014/main" id="{8D4AB94D-CF7B-4B3A-8BEE-97C54125F3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FF8323DC-1347-024D-8B8F-D1D06170FA6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738196" y="1130839"/>
            <a:ext cx="330200" cy="11303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044A9DC-8124-106A-48DB-5ADD4F709813}"/>
              </a:ext>
            </a:extLst>
          </p:cNvPr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623920" y="68681"/>
            <a:ext cx="11376000" cy="756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9E3AC79-4687-1430-752E-0C93C775DABE}"/>
              </a:ext>
            </a:extLst>
          </p:cNvPr>
          <p:cNvSpPr txBox="1"/>
          <p:nvPr/>
        </p:nvSpPr>
        <p:spPr>
          <a:xfrm>
            <a:off x="8875639" y="2326272"/>
            <a:ext cx="3316361" cy="1831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</a:rPr>
              <a:t>Déplacement en cercle</a:t>
            </a:r>
            <a:endParaRPr lang="fr-FR" b="1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endParaRPr lang="fr-FR" sz="1100" b="1" dirty="0">
              <a:solidFill>
                <a:srgbClr val="5347BF"/>
              </a:solidFill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Crée une impression de répétition, d’unité, de cycle ou d’emprisonnement.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8176FF1-781A-1E79-D74F-A4365FFF8B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Déplacement Cercle">
            <a:hlinkClick r:id="" action="ppaction://media"/>
            <a:extLst>
              <a:ext uri="{FF2B5EF4-FFF2-40B4-BE49-F238E27FC236}">
                <a16:creationId xmlns:a16="http://schemas.microsoft.com/office/drawing/2014/main" id="{59007DA8-FBDB-7753-A205-FC0845B1F5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259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EE5A3-6DBD-5370-88A5-602FD4231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>
            <a:extLst>
              <a:ext uri="{FF2B5EF4-FFF2-40B4-BE49-F238E27FC236}">
                <a16:creationId xmlns:a16="http://schemas.microsoft.com/office/drawing/2014/main" id="{3931B70F-2E2C-DA72-A779-0F1260FA8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59"/>
          <a:stretch>
            <a:fillRect/>
          </a:stretch>
        </p:blipFill>
        <p:spPr>
          <a:xfrm>
            <a:off x="42204" y="0"/>
            <a:ext cx="12192000" cy="159659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BAC783E-B7AF-C802-2887-8BB4D6B3F3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07908" cy="6858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3067AF5-D405-62EC-3796-97ADB335EF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4" y="844249"/>
            <a:ext cx="911314" cy="546345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CACE38-1171-33F0-9AFA-21E5AA77C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552" y="318014"/>
            <a:ext cx="5958618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EF008D4-55F1-E9BE-685D-220E78AA6A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20161" y="2399577"/>
            <a:ext cx="1710282" cy="3992546"/>
          </a:xfrm>
          <a:prstGeom prst="rect">
            <a:avLst/>
          </a:prstGeom>
        </p:spPr>
      </p:pic>
      <p:pic>
        <p:nvPicPr>
          <p:cNvPr id="9" name="Image 8">
            <a:hlinkClick r:id="rId7" action="ppaction://hlinksldjump"/>
            <a:extLst>
              <a:ext uri="{FF2B5EF4-FFF2-40B4-BE49-F238E27FC236}">
                <a16:creationId xmlns:a16="http://schemas.microsoft.com/office/drawing/2014/main" id="{F8E87A9C-6D6D-2B7C-DF86-23C5E20396D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00580" y="325167"/>
            <a:ext cx="2005941" cy="443938"/>
          </a:xfrm>
          <a:prstGeom prst="rect">
            <a:avLst/>
          </a:prstGeom>
        </p:spPr>
      </p:pic>
      <p:pic>
        <p:nvPicPr>
          <p:cNvPr id="10" name="Image 9">
            <a:hlinkClick r:id="rId9" action="ppaction://hlinksldjump"/>
            <a:extLst>
              <a:ext uri="{FF2B5EF4-FFF2-40B4-BE49-F238E27FC236}">
                <a16:creationId xmlns:a16="http://schemas.microsoft.com/office/drawing/2014/main" id="{AA62F8F5-6C45-7F60-D396-77982379F3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21454" y="971565"/>
            <a:ext cx="2005941" cy="443938"/>
          </a:xfrm>
          <a:prstGeom prst="rect">
            <a:avLst/>
          </a:prstGeom>
        </p:spPr>
      </p:pic>
      <p:pic>
        <p:nvPicPr>
          <p:cNvPr id="11" name="Image 10">
            <a:hlinkClick r:id="rId11" action="ppaction://hlinksldjump"/>
            <a:extLst>
              <a:ext uri="{FF2B5EF4-FFF2-40B4-BE49-F238E27FC236}">
                <a16:creationId xmlns:a16="http://schemas.microsoft.com/office/drawing/2014/main" id="{702F676A-C391-FD98-C153-D06AD76C8FD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29956" y="3557157"/>
            <a:ext cx="2532089" cy="443938"/>
          </a:xfrm>
          <a:prstGeom prst="rect">
            <a:avLst/>
          </a:prstGeom>
        </p:spPr>
      </p:pic>
      <p:pic>
        <p:nvPicPr>
          <p:cNvPr id="12" name="Image 11">
            <a:hlinkClick r:id="rId13" action="ppaction://hlinksldjump"/>
            <a:extLst>
              <a:ext uri="{FF2B5EF4-FFF2-40B4-BE49-F238E27FC236}">
                <a16:creationId xmlns:a16="http://schemas.microsoft.com/office/drawing/2014/main" id="{D7220F00-C708-ACEA-8D06-BB5319E01AD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94239" y="5502413"/>
            <a:ext cx="3403522" cy="443938"/>
          </a:xfrm>
          <a:prstGeom prst="rect">
            <a:avLst/>
          </a:prstGeom>
        </p:spPr>
      </p:pic>
      <p:pic>
        <p:nvPicPr>
          <p:cNvPr id="13" name="Image 12">
            <a:hlinkClick r:id="rId15" action="ppaction://hlinksldjump"/>
            <a:extLst>
              <a:ext uri="{FF2B5EF4-FFF2-40B4-BE49-F238E27FC236}">
                <a16:creationId xmlns:a16="http://schemas.microsoft.com/office/drawing/2014/main" id="{1FB38A9E-35E2-A442-C6C7-C455F7766B5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443566" y="2910759"/>
            <a:ext cx="3304869" cy="443938"/>
          </a:xfrm>
          <a:prstGeom prst="rect">
            <a:avLst/>
          </a:prstGeom>
        </p:spPr>
      </p:pic>
      <p:pic>
        <p:nvPicPr>
          <p:cNvPr id="14" name="Image 13">
            <a:hlinkClick r:id="rId17" action="ppaction://hlinksldjump"/>
            <a:extLst>
              <a:ext uri="{FF2B5EF4-FFF2-40B4-BE49-F238E27FC236}">
                <a16:creationId xmlns:a16="http://schemas.microsoft.com/office/drawing/2014/main" id="{52EB7154-83E8-3551-12B7-66FB430301F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248353" y="1617963"/>
            <a:ext cx="2203247" cy="443938"/>
          </a:xfrm>
          <a:prstGeom prst="rect">
            <a:avLst/>
          </a:prstGeom>
        </p:spPr>
      </p:pic>
      <p:pic>
        <p:nvPicPr>
          <p:cNvPr id="15" name="Image 14">
            <a:hlinkClick r:id="rId19" action="ppaction://hlinksldjump"/>
            <a:extLst>
              <a:ext uri="{FF2B5EF4-FFF2-40B4-BE49-F238E27FC236}">
                <a16:creationId xmlns:a16="http://schemas.microsoft.com/office/drawing/2014/main" id="{DDEF6DE3-C878-CCA6-2115-2B823E600B9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73755" y="4203555"/>
            <a:ext cx="2844490" cy="443938"/>
          </a:xfrm>
          <a:prstGeom prst="rect">
            <a:avLst/>
          </a:prstGeom>
        </p:spPr>
      </p:pic>
      <p:pic>
        <p:nvPicPr>
          <p:cNvPr id="16" name="Image 15">
            <a:hlinkClick r:id="rId21" action="ppaction://hlinksldjump"/>
            <a:extLst>
              <a:ext uri="{FF2B5EF4-FFF2-40B4-BE49-F238E27FC236}">
                <a16:creationId xmlns:a16="http://schemas.microsoft.com/office/drawing/2014/main" id="{04119F71-6815-9DFD-580C-DB30EAEA9E76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859369" y="2264361"/>
            <a:ext cx="2663626" cy="443938"/>
          </a:xfrm>
          <a:prstGeom prst="rect">
            <a:avLst/>
          </a:prstGeom>
        </p:spPr>
      </p:pic>
      <p:pic>
        <p:nvPicPr>
          <p:cNvPr id="18" name="Image 17">
            <a:hlinkClick r:id="rId23" action="ppaction://hlinksldjump"/>
            <a:extLst>
              <a:ext uri="{FF2B5EF4-FFF2-40B4-BE49-F238E27FC236}">
                <a16:creationId xmlns:a16="http://schemas.microsoft.com/office/drawing/2014/main" id="{919998B2-FC10-CD05-A5B5-3ACA1DB76F2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687227" y="6148814"/>
            <a:ext cx="4817546" cy="44393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8FAC2F3-D077-5F3E-8B26-34A574ECDA4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89248" y="2400218"/>
            <a:ext cx="2286000" cy="342900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14E06B0-31F5-E4F9-A8C4-7DFDFE14F53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635169" y="3522374"/>
            <a:ext cx="346089" cy="118468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BC0FFAED-CF57-6CA4-7996-D31EBF6CBE07}"/>
              </a:ext>
            </a:extLst>
          </p:cNvPr>
          <p:cNvPicPr>
            <a:picLocks noChangeAspect="1"/>
          </p:cNvPicPr>
          <p:nvPr/>
        </p:nvPicPr>
        <p:blipFill>
          <a:blip r:embed="rId2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45956" y="1404824"/>
            <a:ext cx="1432404" cy="311254"/>
          </a:xfrm>
          <a:prstGeom prst="rect">
            <a:avLst/>
          </a:prstGeom>
        </p:spPr>
      </p:pic>
      <p:pic>
        <p:nvPicPr>
          <p:cNvPr id="30" name="Image 29">
            <a:hlinkClick r:id="rId28" action="ppaction://hlinksldjump"/>
            <a:extLst>
              <a:ext uri="{FF2B5EF4-FFF2-40B4-BE49-F238E27FC236}">
                <a16:creationId xmlns:a16="http://schemas.microsoft.com/office/drawing/2014/main" id="{315A3FD7-426A-5DBF-F45C-797EA7D83C3B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75156" y="-1312"/>
            <a:ext cx="1265503" cy="6294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 2">
            <a:hlinkClick r:id="rId30" action="ppaction://hlinksldjump"/>
            <a:extLst>
              <a:ext uri="{FF2B5EF4-FFF2-40B4-BE49-F238E27FC236}">
                <a16:creationId xmlns:a16="http://schemas.microsoft.com/office/drawing/2014/main" id="{AC6E164E-2192-30F8-F6AE-2FAAC769567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621000" y="4849953"/>
            <a:ext cx="4950000" cy="450000"/>
          </a:xfrm>
          <a:prstGeom prst="rect">
            <a:avLst/>
          </a:prstGeom>
        </p:spPr>
      </p:pic>
      <p:pic>
        <p:nvPicPr>
          <p:cNvPr id="17" name="Image 16">
            <a:hlinkClick r:id="rId32" action="ppaction://hlinksldjump"/>
            <a:extLst>
              <a:ext uri="{FF2B5EF4-FFF2-40B4-BE49-F238E27FC236}">
                <a16:creationId xmlns:a16="http://schemas.microsoft.com/office/drawing/2014/main" id="{CDD6D90E-4DA4-246B-8C3E-A8721E869132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685261" y="1742872"/>
            <a:ext cx="2225000" cy="4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000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C4F1E-BB83-B6A9-C794-615661E7C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C55510D6-2245-3CCE-1681-12AE643302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48C1A015-7274-9BEB-44E8-52BB28C224D4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547BC26-291D-6A34-2A00-2B58E9CCCB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9432536-F937-666D-2237-E135842A9F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029AC770-1748-B9D9-D7DE-4806078BA8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2AFAA338-68C6-321C-8E3F-C16C7686611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3BC9DE2D-F263-2B10-D896-99011D9F87DE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L’unisson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  <a:cs typeface="Arial" panose="020B0604020202020204" pitchFamily="34" charset="0"/>
              </a:rPr>
              <a:t>Tout le monde fait le même mouvement en même temps.</a:t>
            </a:r>
          </a:p>
          <a:p>
            <a:pPr algn="ctr"/>
            <a:r>
              <a:rPr lang="fr-FR" b="1" dirty="0">
                <a:latin typeface="Helvetica" pitchFamily="2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fr-FR" b="1" dirty="0">
                <a:latin typeface="Helvetica" pitchFamily="2" charset="0"/>
                <a:cs typeface="Arial" panose="020B0604020202020204" pitchFamily="34" charset="0"/>
              </a:rPr>
              <a:t>-&gt; Symbole d’unité et de force collective.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DC5831A-54DC-2E05-301B-BD723AE86E5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D0B9C4A-124E-CD4B-A0D6-2A1D0B010B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Unisson">
            <a:hlinkClick r:id="" action="ppaction://media"/>
            <a:extLst>
              <a:ext uri="{FF2B5EF4-FFF2-40B4-BE49-F238E27FC236}">
                <a16:creationId xmlns:a16="http://schemas.microsoft.com/office/drawing/2014/main" id="{57DBE1B1-0667-8ADE-E154-ABFF43989B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492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9AF00-EAE6-E092-89AC-AD89CE2594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4A869C3D-2FE7-EE0D-7DE3-8CD931FF54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94C8AD3-D0C0-51FB-C8AF-77B56324575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54DF0DA7-56E4-760B-8E0C-1A626A78E3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621997C-6A70-E587-8EAE-9C813C1008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308B776F-FFB5-2A5A-F73A-163CB45361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E6D30DA6-C556-FE43-112F-85E7350971F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0AB71C9-5D9E-2203-09A8-FD5C5A2235F2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Le canon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Un même geste est répété avec un décalage entre les interprètes.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Effet de coordination et d’écho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D97C13A-339F-3E95-1F5A-BF4C33BCDF17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824C32A-A2DC-AB77-8938-59691CAA3F1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Le canon">
            <a:hlinkClick r:id="" action="ppaction://media"/>
            <a:extLst>
              <a:ext uri="{FF2B5EF4-FFF2-40B4-BE49-F238E27FC236}">
                <a16:creationId xmlns:a16="http://schemas.microsoft.com/office/drawing/2014/main" id="{556E2986-A29C-F656-BC50-584A9037E5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44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B806B-A712-16D9-DA14-6DC6781D1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50AB9590-FE11-CB3B-A613-BA7C03FACB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74E6431E-A78A-0BE2-7F2E-41015F2A037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A95FFA2-80EA-E704-B687-4E40B6A967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6C889F-592C-CC65-AA34-2751777115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503E2EA3-AD55-A678-CB52-D000E2A81A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EA839038-D48A-FB32-8242-A6CA0BBEF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E0BCF8B-0972-7BFE-F51E-CA817D0ACB92}"/>
              </a:ext>
            </a:extLst>
          </p:cNvPr>
          <p:cNvSpPr txBox="1"/>
          <p:nvPr/>
        </p:nvSpPr>
        <p:spPr>
          <a:xfrm>
            <a:off x="8875639" y="2020972"/>
            <a:ext cx="33163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La répétition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Un geste ou une phrase revient plusieurs fois.</a:t>
            </a:r>
          </a:p>
          <a:p>
            <a:pPr algn="ctr"/>
            <a:r>
              <a:rPr lang="fr-FR" b="1" dirty="0">
                <a:latin typeface="Helvetica" pitchFamily="2" charset="0"/>
              </a:rPr>
              <a:t> </a:t>
            </a:r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Insiste sur une idée, donne du rythme. 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0C113C4-D330-A80A-CF20-4543CC7FD68F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F0E2B31-7E6F-9DB8-4048-CF565040F50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Répétition">
            <a:hlinkClick r:id="" action="ppaction://media"/>
            <a:extLst>
              <a:ext uri="{FF2B5EF4-FFF2-40B4-BE49-F238E27FC236}">
                <a16:creationId xmlns:a16="http://schemas.microsoft.com/office/drawing/2014/main" id="{E9E2BBD8-8B98-1CD6-4FCC-C21F4BE9EF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50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B3EA6-03A1-32FB-2BC1-FC8F597B3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56E62FBB-D71C-579D-D851-2A87C57DE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87A150EE-49D2-1DC6-7631-1B68D1F8F59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E2B0666-167B-6E38-F42E-1012BD4C8E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FD6952A-DCB0-B5EA-9903-BE619E785A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5F0830E5-8D2E-CB7A-AEA0-DAF166CD20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871C0F46-C87C-FBB2-3F94-122D882DE72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D91DE518-D0B8-6750-8FED-9C21E2FCC59A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Le lâcher-</a:t>
            </a:r>
            <a:r>
              <a:rPr lang="fr-FR" sz="2400" b="1" dirty="0" err="1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rattrapper</a:t>
            </a:r>
            <a:endParaRPr lang="fr-FR" sz="2400" b="1" dirty="0">
              <a:solidFill>
                <a:srgbClr val="5347BF"/>
              </a:solidFill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Abandonner puis reprendre ensemble un morceau chorégraphique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Crée du suspense et de l’émotion.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67FFC32-258C-7775-D365-D8FBC51FF12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0A9F20A-78FA-2858-A9FE-15DAA5FB88F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Lâcher rattrapper">
            <a:hlinkClick r:id="" action="ppaction://media"/>
            <a:extLst>
              <a:ext uri="{FF2B5EF4-FFF2-40B4-BE49-F238E27FC236}">
                <a16:creationId xmlns:a16="http://schemas.microsoft.com/office/drawing/2014/main" id="{23FBFD79-1B96-4599-B65E-231DFAB3ED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734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2C951-6D1C-D6DD-732F-29CCB40A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F9377536-4BE8-EA93-C3F8-4EA0C7D8F6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BE6CE98-E846-B166-EB65-7289161A671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CB7631F8-DE30-2908-6CEC-539C0AB8E4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80A68A-F1AF-E583-60A1-041F6BF2B2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D14A2F77-AEB2-DB33-A1A4-1B311FF4F3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E007E2F5-D780-B795-A04E-507085245FD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415802B4-08FC-1EF5-33E8-D9E5908084CC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Le question-réponse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Un mouvement ou une phrase est suivi d’un autre en réaction.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Crée un dialogue entre les artistes.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6C97F24-6B49-BBAB-0527-044679ECE44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B49A049C-F2A5-674A-BBE1-ABE2B0C27A7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Question-Réponse">
            <a:hlinkClick r:id="" action="ppaction://media"/>
            <a:extLst>
              <a:ext uri="{FF2B5EF4-FFF2-40B4-BE49-F238E27FC236}">
                <a16:creationId xmlns:a16="http://schemas.microsoft.com/office/drawing/2014/main" id="{28B67323-DCCA-0EBD-E878-38B2DF5F038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6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9872C4-592B-D0FB-83D2-7C36C5049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EB42A4EE-557D-C399-AE0A-3620DFCCE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ADA27BC0-5063-A272-54C5-D96686B834CD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5B36F60-29A0-B0AC-3337-F66F63025E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52797DF-0B96-F173-AF14-A70CB8AF36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9AAE5CE1-697C-742D-9D7D-555CE1F2B08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E49F92E4-41F3-A70B-2A31-9F079AC1BA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8D86A8F-2EFD-E424-53D3-BF8162E4833D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L’inversion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Un mouvement est fait à l’envers ou dans le sens opposé.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Surprend et apporte un effet inattendu. 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B72CE66-CEDA-C862-A582-3D9CC0486294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7A2E14-4D9E-B4A0-E5BC-FE0E008DFA3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Inversion">
            <a:hlinkClick r:id="" action="ppaction://media"/>
            <a:extLst>
              <a:ext uri="{FF2B5EF4-FFF2-40B4-BE49-F238E27FC236}">
                <a16:creationId xmlns:a16="http://schemas.microsoft.com/office/drawing/2014/main" id="{215DB39F-9E99-0626-4FEB-C4E41C43FB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36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3C55E-6024-AF39-E0E6-9081AEE62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C18AE79B-935F-D904-0687-C34CBE08B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E2146F8A-39A2-DF2D-9902-9C3E57CF70D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58CE1CE-2A3C-5783-1DBA-C39771BDF8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2AD298-2B0B-9BFA-B836-03E57B60F2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461071C7-96CB-0C9B-C8D9-80AC5BC07E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3C8AE93E-6119-84D4-D864-60E8D18EDE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20B54B4-F6CF-3AA0-B804-7009AA56A174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La cascade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Reprises gestuelles faites de manière très rapprochée et accélérée (la « ola  »)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Apporte du dynamisme et de la fluidité.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3737D19-25EE-6451-4151-DE2E04D3E253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7D4EA81-8282-3674-D9B8-E4BFF1E1A83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La cascade">
            <a:hlinkClick r:id="" action="ppaction://media"/>
            <a:extLst>
              <a:ext uri="{FF2B5EF4-FFF2-40B4-BE49-F238E27FC236}">
                <a16:creationId xmlns:a16="http://schemas.microsoft.com/office/drawing/2014/main" id="{C2A4738A-E7A5-2281-9D6A-576F0B8B8D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78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AEC7F-F7C8-8AC8-8B5B-2327FF7C2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F8A32266-E7C3-7D76-C237-A90D644E7E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2A3518C-2E1D-B97B-3474-A8283EB0755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D300A16-F580-D470-67D6-619FFCC0C2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88F94C6-F3A4-678B-9487-3E87E199AA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56B6D8FD-DB97-258B-B4C7-8C4D4DE054E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2C63CB04-F5C1-A23A-8985-BFD84ADA0BF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AA154E-857E-CA11-5889-54E35F5B64F2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8B2782B3-68FB-5C81-8948-D4B2D00DCC0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50" name="Accumulation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857.2876" end="9004.7132"/>
                </p14:media>
              </p:ext>
            </p:extLst>
          </p:nvPr>
        </p:nvPicPr>
        <p:blipFill>
          <a:blip r:embed="rId14"/>
          <a:srcRect/>
          <a:stretch>
            <a:fillRect/>
          </a:stretch>
        </p:blipFill>
        <p:spPr>
          <a:xfrm>
            <a:off x="730348" y="1647150"/>
            <a:ext cx="8006250" cy="450000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29468F8-1740-8302-7F89-F968455B4876}"/>
              </a:ext>
            </a:extLst>
          </p:cNvPr>
          <p:cNvSpPr txBox="1"/>
          <p:nvPr/>
        </p:nvSpPr>
        <p:spPr>
          <a:xfrm>
            <a:off x="8837474" y="1601028"/>
            <a:ext cx="331636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L’accumulation-soustraction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On ajoute puis on enlève des mouvements (A → A+B → A+B+C → A+B+C+D → A+B+C → A+B → A).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Cet effet symbolise en premier lieu une saturation progressive, qui pèse, puis un effacement tout aussi progressif, qui déséquilibre et oblige à s’adapter.</a:t>
            </a:r>
          </a:p>
        </p:txBody>
      </p:sp>
    </p:spTree>
    <p:extLst>
      <p:ext uri="{BB962C8B-B14F-4D97-AF65-F5344CB8AC3E}">
        <p14:creationId xmlns:p14="http://schemas.microsoft.com/office/powerpoint/2010/main" val="251307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28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BBC19-BB41-8E62-8369-AADEE0AD4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50F4E38A-1112-028B-F48B-910EDCCDC9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7D2BF18-0B7F-594D-911B-93F5448443C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CFC1D4-4137-EDD1-50C2-0408CB1A8D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72F662-3F27-DC32-FB08-0415960ACA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73484DA5-D9A0-BF27-1F98-EDE96BB94A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C6591929-6B76-CC63-736E-1CADBA54B2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10BC2A18-8143-328E-F516-AA3D54C20FF8}"/>
              </a:ext>
            </a:extLst>
          </p:cNvPr>
          <p:cNvSpPr txBox="1"/>
          <p:nvPr/>
        </p:nvSpPr>
        <p:spPr>
          <a:xfrm>
            <a:off x="8875639" y="2020972"/>
            <a:ext cx="3316361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Le contre-point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Plusieurs actions différentes se passent en même temps.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Crée du contraste et attire le regard sur plusieurs points.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78E03F2-3DDE-4326-CE7C-90A3944E78B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AEF5CBA-9C39-7C18-97D3-2FDBF19C58E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Contrepoint">
            <a:hlinkClick r:id="" action="ppaction://media"/>
            <a:extLst>
              <a:ext uri="{FF2B5EF4-FFF2-40B4-BE49-F238E27FC236}">
                <a16:creationId xmlns:a16="http://schemas.microsoft.com/office/drawing/2014/main" id="{19A86C9C-5EC9-2571-783D-2540B6727B0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86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83779-F892-74B0-5F41-8403566BB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5E3B4709-9040-F531-9703-34BB7B8E1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284E719C-0F92-716A-8578-AF330F4E62E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E1B2DE3F-FFA4-4CDB-28FB-53D09D753D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588FB74-BD2A-54B1-DE2E-6DA926D14C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FAF72A16-6589-388B-1D24-34F8589BD5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BBDA617E-B731-8231-C233-D1322D7B30F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FC18BADC-F341-1429-91CF-74FF9C6D622B}"/>
              </a:ext>
            </a:extLst>
          </p:cNvPr>
          <p:cNvSpPr txBox="1"/>
          <p:nvPr/>
        </p:nvSpPr>
        <p:spPr>
          <a:xfrm>
            <a:off x="8837474" y="1588737"/>
            <a:ext cx="3316361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La transposition</a:t>
            </a:r>
          </a:p>
          <a:p>
            <a:pPr algn="ctr"/>
            <a:endParaRPr lang="fr-FR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La même phrase gestuelle est reprise en changeant un paramètre : le plan ou le niveau (debout → au sol), l’espace, le segment du corps qui la conduit, ou l’énergie.</a:t>
            </a:r>
          </a:p>
          <a:p>
            <a:pPr algn="ctr"/>
            <a:endParaRPr lang="fr-FR" sz="1400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Cela crée une énigme et donne un sens nouveau au mouvement.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AD612D-4974-EB0B-3C1B-6F02F32070DB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1F2C8B4-3FF0-63A3-3D34-F64C36AC814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50" name="Transposi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2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00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83A3B2-5BAE-12AF-8A93-3B7882FC57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 39">
            <a:extLst>
              <a:ext uri="{FF2B5EF4-FFF2-40B4-BE49-F238E27FC236}">
                <a16:creationId xmlns:a16="http://schemas.microsoft.com/office/drawing/2014/main" id="{220BE19A-FAB1-DAB2-CB10-A9AFA6D1C7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89032"/>
            <a:ext cx="12258573" cy="1820951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0243F320-8AA3-5C1A-4D05-0C9BA379847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2422331" y="875440"/>
            <a:ext cx="9769669" cy="2101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24CBA6E8-0C3C-1967-47D7-E1783CD275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" y="-62621"/>
            <a:ext cx="12192001" cy="101860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0FF0179-A4A2-2C5F-55A7-C5E05DB4DF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9761" y="81446"/>
            <a:ext cx="11243535" cy="730471"/>
          </a:xfrm>
          <a:prstGeom prst="rect">
            <a:avLst/>
          </a:prstGeom>
        </p:spPr>
      </p:pic>
      <p:pic>
        <p:nvPicPr>
          <p:cNvPr id="27" name="Image 26">
            <a:hlinkClick r:id="rId8" action="ppaction://hlinksldjump"/>
            <a:extLst>
              <a:ext uri="{FF2B5EF4-FFF2-40B4-BE49-F238E27FC236}">
                <a16:creationId xmlns:a16="http://schemas.microsoft.com/office/drawing/2014/main" id="{ED40D7E4-17B2-0B26-3774-78C1399F5B7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3231"/>
            <a:ext cx="629474" cy="126550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 31">
            <a:hlinkClick r:id="rId10" action="ppaction://hlinksldjump"/>
            <a:extLst>
              <a:ext uri="{FF2B5EF4-FFF2-40B4-BE49-F238E27FC236}">
                <a16:creationId xmlns:a16="http://schemas.microsoft.com/office/drawing/2014/main" id="{F79CADBC-6723-397E-6C44-DF58B4693C4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51859" y="5948044"/>
            <a:ext cx="1763920" cy="3745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6A9C2C3C-0F97-23FA-76A0-3756FD0FA103}"/>
              </a:ext>
            </a:extLst>
          </p:cNvPr>
          <p:cNvSpPr txBox="1"/>
          <p:nvPr/>
        </p:nvSpPr>
        <p:spPr>
          <a:xfrm>
            <a:off x="8875638" y="1894045"/>
            <a:ext cx="3316361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5347BF"/>
                </a:solidFill>
                <a:latin typeface="Helvetica" pitchFamily="2" charset="0"/>
                <a:cs typeface="Arial" panose="020B0604020202020204" pitchFamily="34" charset="0"/>
              </a:rPr>
              <a:t>L’accélération-décélération</a:t>
            </a:r>
          </a:p>
          <a:p>
            <a:pPr algn="ctr"/>
            <a:endParaRPr lang="fr-FR" sz="1000" dirty="0">
              <a:latin typeface="Helvetica" pitchFamily="2" charset="0"/>
              <a:cs typeface="Arial" panose="020B0604020202020204" pitchFamily="34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Le mouvement va de plus en plus vite ou de plus en plus lentement.</a:t>
            </a:r>
          </a:p>
          <a:p>
            <a:pPr algn="ctr"/>
            <a:endParaRPr lang="fr-FR" dirty="0">
              <a:latin typeface="Helvetica" pitchFamily="2" charset="0"/>
            </a:endParaRPr>
          </a:p>
          <a:p>
            <a:pPr algn="ctr"/>
            <a:r>
              <a:rPr lang="fr-FR" b="1" dirty="0">
                <a:latin typeface="Helvetica" pitchFamily="2" charset="0"/>
              </a:rPr>
              <a:t>→ Joue sur l’énergie et l’émotion. </a:t>
            </a:r>
            <a:endParaRPr lang="fr-FR" dirty="0">
              <a:latin typeface="Helvetica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C0FD28E-EA42-1465-6B92-F01C815C6E4A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401465" y="5792417"/>
            <a:ext cx="1432404" cy="311254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595C3B7-54DA-20D9-A069-B27A16F0942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29474" y="1563708"/>
            <a:ext cx="8208000" cy="4666885"/>
          </a:xfrm>
          <a:prstGeom prst="rect">
            <a:avLst/>
          </a:prstGeom>
        </p:spPr>
      </p:pic>
      <p:pic>
        <p:nvPicPr>
          <p:cNvPr id="6" name="Accélération">
            <a:hlinkClick r:id="" action="ppaction://media"/>
            <a:extLst>
              <a:ext uri="{FF2B5EF4-FFF2-40B4-BE49-F238E27FC236}">
                <a16:creationId xmlns:a16="http://schemas.microsoft.com/office/drawing/2014/main" id="{0330D331-1463-59B6-7D42-AF15968F393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30349" y="1647150"/>
            <a:ext cx="8006250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5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842</Words>
  <Application>Microsoft Macintosh PowerPoint</Application>
  <PresentationFormat>Grand écran</PresentationFormat>
  <Paragraphs>120</Paragraphs>
  <Slides>30</Slides>
  <Notes>0</Notes>
  <HiddenSlides>0</HiddenSlides>
  <MMClips>25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5" baseType="lpstr">
      <vt:lpstr>Arial</vt:lpstr>
      <vt:lpstr>Calibri</vt:lpstr>
      <vt:lpstr>Calibri Light</vt:lpstr>
      <vt:lpstr>Helvetica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 Barruyer</dc:creator>
  <cp:keywords/>
  <dc:description/>
  <cp:lastModifiedBy>R Barruyer</cp:lastModifiedBy>
  <cp:revision>39</cp:revision>
  <dcterms:created xsi:type="dcterms:W3CDTF">2025-12-29T17:34:24Z</dcterms:created>
  <dcterms:modified xsi:type="dcterms:W3CDTF">2026-10-12T16:04:46Z</dcterms:modified>
  <cp:category/>
</cp:coreProperties>
</file>