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ppt/_rels/presentation.xml.rels" ContentType="application/vnd.openxmlformats-package.relationships+xml"/>
  <Override PartName="/ppt/presentation.xml" ContentType="application/vnd.openxmlformats-officedocument.presentationml.presentation.main+xml"/>
  <Override PartName="/ppt/notesSlides/_rels/notesSlide31.xml.rels" ContentType="application/vnd.openxmlformats-package.relationships+xml"/>
  <Override PartName="/ppt/notesSlides/_rels/notesSlide25.xml.rels" ContentType="application/vnd.openxmlformats-package.relationships+xml"/>
  <Override PartName="/ppt/notesSlides/_rels/notesSlide19.xml.rels" ContentType="application/vnd.openxmlformats-package.relationships+xml"/>
  <Override PartName="/ppt/notesSlides/_rels/notesSlide20.xml.rels" ContentType="application/vnd.openxmlformats-package.relationships+xml"/>
  <Override PartName="/ppt/notesSlides/_rels/notesSlide15.xml.rels" ContentType="application/vnd.openxmlformats-package.relationships+xml"/>
  <Override PartName="/ppt/notesSlides/_rels/notesSlide13.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21.xml.rels" ContentType="application/vnd.openxmlformats-package.relationships+xml"/>
  <Override PartName="/ppt/notesSlides/_rels/notesSlide16.xml.rels" ContentType="application/vnd.openxmlformats-package.relationships+xml"/>
  <Override PartName="/ppt/notesSlides/_rels/notesSlide9.xml.rels" ContentType="application/vnd.openxmlformats-package.relationships+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25.xml" ContentType="application/vnd.openxmlformats-officedocument.presentationml.notesSlide+xml"/>
  <Override PartName="/ppt/notesSlides/notesSlide31.xml" ContentType="application/vnd.openxmlformats-officedocument.presentationml.notesSlide+xml"/>
  <Override PartName="/ppt/presProps.xml" ContentType="application/vnd.openxmlformats-officedocument.presentationml.presProps+xml"/>
  <Override PartName="/ppt/slideMasters/slideMaster6.xml" ContentType="application/vnd.openxmlformats-officedocument.presentationml.slideMaster+xml"/>
  <Override PartName="/ppt/slideMasters/slideMaster31.xml" ContentType="application/vnd.openxmlformats-officedocument.presentationml.slideMaster+xml"/>
  <Override PartName="/ppt/slideMasters/slideMaster22.xml" ContentType="application/vnd.openxmlformats-officedocument.presentationml.slideMaster+xml"/>
  <Override PartName="/ppt/slideMasters/slideMaster7.xml" ContentType="application/vnd.openxmlformats-officedocument.presentationml.slideMaster+xml"/>
  <Override PartName="/ppt/slideMasters/slideMaster32.xml" ContentType="application/vnd.openxmlformats-officedocument.presentationml.slideMaster+xml"/>
  <Override PartName="/ppt/slideMasters/slideMaster50.xml" ContentType="application/vnd.openxmlformats-officedocument.presentationml.slideMaster+xml"/>
  <Override PartName="/ppt/slideMasters/slideMaster33.xml" ContentType="application/vnd.openxmlformats-officedocument.presentationml.slideMaster+xml"/>
  <Override PartName="/ppt/slideMasters/slideMaster59.xml" ContentType="application/vnd.openxmlformats-officedocument.presentationml.slideMaster+xml"/>
  <Override PartName="/ppt/slideMasters/slideMaster16.xml" ContentType="application/vnd.openxmlformats-officedocument.presentationml.slideMaster+xml"/>
  <Override PartName="/ppt/slideMasters/slideMaster23.xml" ContentType="application/vnd.openxmlformats-officedocument.presentationml.slideMaster+xml"/>
  <Override PartName="/ppt/slideMasters/slideMaster8.xml" ContentType="application/vnd.openxmlformats-officedocument.presentationml.slideMaster+xml"/>
  <Override PartName="/ppt/slideMasters/slideMaster40.xml" ContentType="application/vnd.openxmlformats-officedocument.presentationml.slideMaster+xml"/>
  <Override PartName="/ppt/slideMasters/slideMaster34.xml" ContentType="application/vnd.openxmlformats-officedocument.presentationml.slideMaster+xml"/>
  <Override PartName="/ppt/slideMasters/slideMaster51.xml" ContentType="application/vnd.openxmlformats-officedocument.presentationml.slideMaster+xml"/>
  <Override PartName="/ppt/slideMasters/_rels/slideMaster51.xml.rels" ContentType="application/vnd.openxmlformats-package.relationships+xml"/>
  <Override PartName="/ppt/slideMasters/_rels/slideMaster34.xml.rels" ContentType="application/vnd.openxmlformats-package.relationships+xml"/>
  <Override PartName="/ppt/slideMasters/_rels/slideMaster17.xml.rels" ContentType="application/vnd.openxmlformats-package.relationships+xml"/>
  <Override PartName="/ppt/slideMasters/_rels/slideMaster19.xml.rels" ContentType="application/vnd.openxmlformats-package.relationships+xml"/>
  <Override PartName="/ppt/slideMasters/_rels/slideMaster36.xml.rels" ContentType="application/vnd.openxmlformats-package.relationships+xml"/>
  <Override PartName="/ppt/slideMasters/_rels/slideMaster35.xml.rels" ContentType="application/vnd.openxmlformats-package.relationships+xml"/>
  <Override PartName="/ppt/slideMasters/_rels/slideMaster18.xml.rels" ContentType="application/vnd.openxmlformats-package.relationships+xml"/>
  <Override PartName="/ppt/slideMasters/_rels/slideMaster52.xml.rels" ContentType="application/vnd.openxmlformats-package.relationships+xml"/>
  <Override PartName="/ppt/slideMasters/_rels/slideMaster27.xml.rels" ContentType="application/vnd.openxmlformats-package.relationships+xml"/>
  <Override PartName="/ppt/slideMasters/_rels/slideMaster44.xml.rels" ContentType="application/vnd.openxmlformats-package.relationships+xml"/>
  <Override PartName="/ppt/slideMasters/_rels/slideMaster43.xml.rels" ContentType="application/vnd.openxmlformats-package.relationships+xml"/>
  <Override PartName="/ppt/slideMasters/_rels/slideMaster26.xml.rels" ContentType="application/vnd.openxmlformats-package.relationships+xml"/>
  <Override PartName="/ppt/slideMasters/_rels/slideMaster60.xml.rels" ContentType="application/vnd.openxmlformats-package.relationships+xml"/>
  <Override PartName="/ppt/slideMasters/_rels/slideMaster50.xml.rels" ContentType="application/vnd.openxmlformats-package.relationships+xml"/>
  <Override PartName="/ppt/slideMasters/_rels/slideMaster33.xml.rels" ContentType="application/vnd.openxmlformats-package.relationships+xml"/>
  <Override PartName="/ppt/slideMasters/_rels/slideMaster6.xml.rels" ContentType="application/vnd.openxmlformats-package.relationships+xml"/>
  <Override PartName="/ppt/slideMasters/_rels/slideMaster23.xml.rels" ContentType="application/vnd.openxmlformats-package.relationships+xml"/>
  <Override PartName="/ppt/slideMasters/_rels/slideMaster40.xml.rels" ContentType="application/vnd.openxmlformats-package.relationships+xml"/>
  <Override PartName="/ppt/slideMasters/_rels/slideMaster22.xml.rels" ContentType="application/vnd.openxmlformats-package.relationships+xml"/>
  <Override PartName="/ppt/slideMasters/_rels/slideMaster45.xml.rels" ContentType="application/vnd.openxmlformats-package.relationships+xml"/>
  <Override PartName="/ppt/slideMasters/_rels/slideMaster28.xml.rels" ContentType="application/vnd.openxmlformats-package.relationships+xml"/>
  <Override PartName="/ppt/slideMasters/_rels/slideMaster16.xml.rels" ContentType="application/vnd.openxmlformats-package.relationships+xml"/>
  <Override PartName="/ppt/slideMasters/_rels/slideMaster59.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slideMasters/_rels/slideMaster9.xml.rels" ContentType="application/vnd.openxmlformats-package.relationships+xml"/>
  <Override PartName="/ppt/slideMasters/_rels/slideMaster24.xml.rels" ContentType="application/vnd.openxmlformats-package.relationships+xml"/>
  <Override PartName="/ppt/slideMasters/_rels/slideMaster41.xml.rels" ContentType="application/vnd.openxmlformats-package.relationships+xml"/>
  <Override PartName="/ppt/slideMasters/_rels/slideMaster32.xml.rels" ContentType="application/vnd.openxmlformats-package.relationships+xml"/>
  <Override PartName="/ppt/slideMasters/_rels/slideMaster58.xml.rels" ContentType="application/vnd.openxmlformats-package.relationships+xml"/>
  <Override PartName="/ppt/slideMasters/_rels/slideMaster15.xml.rels" ContentType="application/vnd.openxmlformats-package.relationships+xml"/>
  <Override PartName="/ppt/slideMasters/_rels/slideMaster42.xml.rels" ContentType="application/vnd.openxmlformats-package.relationships+xml"/>
  <Override PartName="/ppt/slideMasters/_rels/slideMaster25.xml.rels" ContentType="application/vnd.openxmlformats-package.relationships+xml"/>
  <Override PartName="/ppt/slideMasters/_rels/slideMaster31.xml.rels" ContentType="application/vnd.openxmlformats-package.relationships+xml"/>
  <Override PartName="/ppt/slideMasters/_rels/slideMaster29.xml.rels" ContentType="application/vnd.openxmlformats-package.relationships+xml"/>
  <Override PartName="/ppt/slideMasters/_rels/slideMaster46.xml.rels" ContentType="application/vnd.openxmlformats-package.relationships+xml"/>
  <Override PartName="/ppt/slideMasters/_rels/slideMaster53.xml.rels" ContentType="application/vnd.openxmlformats-package.relationships+xml"/>
  <Override PartName="/ppt/slideMasters/_rels/slideMaster10.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30.xml.rels" ContentType="application/vnd.openxmlformats-package.relationships+xml"/>
  <Override PartName="/ppt/slideMasters/_rels/slideMaster20.xml.rels" ContentType="application/vnd.openxmlformats-package.relationships+xml"/>
  <Override PartName="/ppt/slideMasters/_rels/slideMaster21.xml.rels" ContentType="application/vnd.openxmlformats-package.relationships+xml"/>
  <Override PartName="/ppt/slideMasters/_rels/slideMaster1.xml.rels" ContentType="application/vnd.openxmlformats-package.relationships+xml"/>
  <Override PartName="/ppt/slideMasters/_rels/slideMaster37.xml.rels" ContentType="application/vnd.openxmlformats-package.relationships+xml"/>
  <Override PartName="/ppt/slideMasters/_rels/slideMaster54.xml.rels" ContentType="application/vnd.openxmlformats-package.relationships+xml"/>
  <Override PartName="/ppt/slideMasters/_rels/slideMaster11.xml.rels" ContentType="application/vnd.openxmlformats-package.relationships+xml"/>
  <Override PartName="/ppt/slideMasters/_rels/slideMaster2.xml.rels" ContentType="application/vnd.openxmlformats-package.relationships+xml"/>
  <Override PartName="/ppt/slideMasters/_rels/slideMaster38.xml.rels" ContentType="application/vnd.openxmlformats-package.relationships+xml"/>
  <Override PartName="/ppt/slideMasters/_rels/slideMaster55.xml.rels" ContentType="application/vnd.openxmlformats-package.relationships+xml"/>
  <Override PartName="/ppt/slideMasters/_rels/slideMaster12.xml.rels" ContentType="application/vnd.openxmlformats-package.relationships+xml"/>
  <Override PartName="/ppt/slideMasters/_rels/slideMaster3.xml.rels" ContentType="application/vnd.openxmlformats-package.relationships+xml"/>
  <Override PartName="/ppt/slideMasters/_rels/slideMaster39.xml.rels" ContentType="application/vnd.openxmlformats-package.relationships+xml"/>
  <Override PartName="/ppt/slideMasters/_rels/slideMaster13.xml.rels" ContentType="application/vnd.openxmlformats-package.relationships+xml"/>
  <Override PartName="/ppt/slideMasters/_rels/slideMaster56.xml.rels" ContentType="application/vnd.openxmlformats-package.relationships+xml"/>
  <Override PartName="/ppt/slideMasters/_rels/slideMaster47.xml.rels" ContentType="application/vnd.openxmlformats-package.relationships+xml"/>
  <Override PartName="/ppt/slideMasters/_rels/slideMaster48.xml.rels" ContentType="application/vnd.openxmlformats-package.relationships+xml"/>
  <Override PartName="/ppt/slideMasters/_rels/slideMaster49.xml.rels" ContentType="application/vnd.openxmlformats-package.relationships+xml"/>
  <Override PartName="/ppt/slideMasters/_rels/slideMaster14.xml.rels" ContentType="application/vnd.openxmlformats-package.relationships+xml"/>
  <Override PartName="/ppt/slideMasters/_rels/slideMaster57.xml.rels" ContentType="application/vnd.openxmlformats-package.relationships+xml"/>
  <Override PartName="/ppt/slideMasters/slideMaster17.xml" ContentType="application/vnd.openxmlformats-officedocument.presentationml.slideMaster+xml"/>
  <Override PartName="/ppt/slideMasters/slideMaster24.xml" ContentType="application/vnd.openxmlformats-officedocument.presentationml.slideMaster+xml"/>
  <Override PartName="/ppt/slideMasters/slideMaster9.xml" ContentType="application/vnd.openxmlformats-officedocument.presentationml.slideMaster+xml"/>
  <Override PartName="/ppt/slideMasters/slideMaster41.xml" ContentType="application/vnd.openxmlformats-officedocument.presentationml.slideMaster+xml"/>
  <Override PartName="/ppt/slideMasters/slideMaster45.xml" ContentType="application/vnd.openxmlformats-officedocument.presentationml.slideMaster+xml"/>
  <Override PartName="/ppt/slideMasters/slideMaster28.xml" ContentType="application/vnd.openxmlformats-officedocument.presentationml.slideMaster+xml"/>
  <Override PartName="/ppt/slideMasters/slideMaster60.xml" ContentType="application/vnd.openxmlformats-officedocument.presentationml.slideMaster+xml"/>
  <Override PartName="/ppt/slideMasters/slideMaster26.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27.xml" ContentType="application/vnd.openxmlformats-officedocument.presentationml.slideMaster+xml"/>
  <Override PartName="/ppt/slideMasters/slideMaster52.xml" ContentType="application/vnd.openxmlformats-officedocument.presentationml.slideMaster+xml"/>
  <Override PartName="/ppt/slideMasters/slideMaster18.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19.xml" ContentType="application/vnd.openxmlformats-officedocument.presentationml.slideMaster+xml"/>
  <Override PartName="/ppt/slideMasters/slideMaster42.xml" ContentType="application/vnd.openxmlformats-officedocument.presentationml.slideMaster+xml"/>
  <Override PartName="/ppt/slideMasters/slideMaster25.xml" ContentType="application/vnd.openxmlformats-officedocument.presentationml.slideMaster+xml"/>
  <Override PartName="/ppt/slideMasters/slideMaster29.xml" ContentType="application/vnd.openxmlformats-officedocument.presentationml.slideMaster+xml"/>
  <Override PartName="/ppt/slideMasters/slideMaster46.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53.xml" ContentType="application/vnd.openxmlformats-officedocument.presentationml.slideMaster+xml"/>
  <Override PartName="/ppt/slideMasters/slideMaster10.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30.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37.xml" ContentType="application/vnd.openxmlformats-officedocument.presentationml.slideMaster+xml"/>
  <Override PartName="/ppt/slideMasters/slideMaster11.xml" ContentType="application/vnd.openxmlformats-officedocument.presentationml.slideMaster+xml"/>
  <Override PartName="/ppt/slideMasters/slideMaster54.xml" ContentType="application/vnd.openxmlformats-officedocument.presentationml.slideMaster+xml"/>
  <Override PartName="/ppt/slideMasters/slideMaster38.xml" ContentType="application/vnd.openxmlformats-officedocument.presentationml.slideMaster+xml"/>
  <Override PartName="/ppt/slideMasters/slideMaster12.xml" ContentType="application/vnd.openxmlformats-officedocument.presentationml.slideMaster+xml"/>
  <Override PartName="/ppt/slideMasters/slideMaster55.xml" ContentType="application/vnd.openxmlformats-officedocument.presentationml.slideMaster+xml"/>
  <Override PartName="/ppt/slideMasters/slideMaster39.xml" ContentType="application/vnd.openxmlformats-officedocument.presentationml.slideMaster+xml"/>
  <Override PartName="/ppt/slideMasters/slideMaster13.xml" ContentType="application/vnd.openxmlformats-officedocument.presentationml.slideMaster+xml"/>
  <Override PartName="/ppt/slideMasters/slideMaster5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14.xml" ContentType="application/vnd.openxmlformats-officedocument.presentationml.slideMaster+xml"/>
  <Override PartName="/ppt/slideMasters/slideMaster57.xml" ContentType="application/vnd.openxmlformats-officedocument.presentationml.slideMaster+xml"/>
  <Override PartName="/ppt/slideMasters/slideMaster15.xml" ContentType="application/vnd.openxmlformats-officedocument.presentationml.slideMaster+xml"/>
  <Override PartName="/ppt/slideMasters/slideMaster58.xml" ContentType="application/vnd.openxmlformats-officedocument.presentationml.slideMaster+xml"/>
  <Override PartName="/ppt/slideLayouts/slideLayout46.xml" ContentType="application/vnd.openxmlformats-officedocument.presentationml.slideLayout+xml"/>
  <Override PartName="/ppt/slideLayouts/slideLayout29.xml" ContentType="application/vnd.openxmlformats-officedocument.presentationml.slideLayout+xml"/>
  <Override PartName="/ppt/slideLayouts/slideLayout45.xml" ContentType="application/vnd.openxmlformats-officedocument.presentationml.slideLayout+xml"/>
  <Override PartName="/ppt/slideLayouts/slideLayout28.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31.xml" ContentType="application/vnd.openxmlformats-officedocument.presentationml.slideLayout+xml"/>
  <Override PartName="/ppt/slideLayouts/slideLayout23.xml" ContentType="application/vnd.openxmlformats-officedocument.presentationml.slideLayout+xml"/>
  <Override PartName="/ppt/slideLayouts/slideLayout40.xml" ContentType="application/vnd.openxmlformats-officedocument.presentationml.slideLayout+xml"/>
  <Override PartName="/ppt/slideLayouts/slideLayout19.xml" ContentType="application/vnd.openxmlformats-officedocument.presentationml.slideLayout+xml"/>
  <Override PartName="/ppt/slideLayouts/slideLayout36.xml" ContentType="application/vnd.openxmlformats-officedocument.presentationml.slideLayout+xml"/>
  <Override PartName="/ppt/slideLayouts/slideLayout27.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60.xml" ContentType="application/vnd.openxmlformats-officedocument.presentationml.slideLayout+xml"/>
  <Override PartName="/ppt/slideLayouts/slideLayout26.xml" ContentType="application/vnd.openxmlformats-officedocument.presentationml.slideLayout+xml"/>
  <Override PartName="/ppt/slideLayouts/slideLayout51.xml" ContentType="application/vnd.openxmlformats-officedocument.presentationml.slideLayout+xml"/>
  <Override PartName="/ppt/slideLayouts/slideLayout34.xml" ContentType="application/vnd.openxmlformats-officedocument.presentationml.slideLayout+xml"/>
  <Override PartName="/ppt/slideLayouts/slideLayout17.xml" ContentType="application/vnd.openxmlformats-officedocument.presentationml.slideLayout+xml"/>
  <Override PartName="/ppt/slideLayouts/slideLayout35.xml" ContentType="application/vnd.openxmlformats-officedocument.presentationml.slideLayout+xml"/>
  <Override PartName="/ppt/slideLayouts/slideLayout52.xml" ContentType="application/vnd.openxmlformats-officedocument.presentationml.slideLayout+xml"/>
  <Override PartName="/ppt/slideLayouts/slideLayout18.xml" ContentType="application/vnd.openxmlformats-officedocument.presentationml.slideLayout+xml"/>
  <Override PartName="/ppt/slideLayouts/slideLayout32.xml" ContentType="application/vnd.openxmlformats-officedocument.presentationml.slideLayout+xml"/>
  <Override PartName="/ppt/slideLayouts/slideLayout24.xml" ContentType="application/vnd.openxmlformats-officedocument.presentationml.slideLayout+xml"/>
  <Override PartName="/ppt/slideLayouts/slideLayout41.xml" ContentType="application/vnd.openxmlformats-officedocument.presentationml.slideLayout+xml"/>
  <Override PartName="/ppt/slideLayouts/slideLayout50.xml" ContentType="application/vnd.openxmlformats-officedocument.presentationml.slideLayout+xml"/>
  <Override PartName="/ppt/slideLayouts/slideLayout33.xml" ContentType="application/vnd.openxmlformats-officedocument.presentationml.slideLayout+xml"/>
  <Override PartName="/ppt/slideLayouts/slideLayout59.xml" ContentType="application/vnd.openxmlformats-officedocument.presentationml.slideLayout+xml"/>
  <Override PartName="/ppt/slideLayouts/slideLayout16.xml" ContentType="application/vnd.openxmlformats-officedocument.presentationml.slideLayout+xml"/>
  <Override PartName="/ppt/slideLayouts/slideLayout42.xml" ContentType="application/vnd.openxmlformats-officedocument.presentationml.slideLayout+xml"/>
  <Override PartName="/ppt/slideLayouts/_rels/slideLayout33.xml.rels" ContentType="application/vnd.openxmlformats-package.relationships+xml"/>
  <Override PartName="/ppt/slideLayouts/_rels/slideLayout50.xml.rels" ContentType="application/vnd.openxmlformats-package.relationships+xml"/>
  <Override PartName="/ppt/slideLayouts/_rels/slideLayout59.xml.rels" ContentType="application/vnd.openxmlformats-package.relationships+xml"/>
  <Override PartName="/ppt/slideLayouts/_rels/slideLayout16.xml.rels" ContentType="application/vnd.openxmlformats-package.relationships+xml"/>
  <Override PartName="/ppt/slideLayouts/_rels/slideLayout41.xml.rels" ContentType="application/vnd.openxmlformats-package.relationships+xml"/>
  <Override PartName="/ppt/slideLayouts/_rels/slideLayout24.xml.rels" ContentType="application/vnd.openxmlformats-package.relationships+xml"/>
  <Override PartName="/ppt/slideLayouts/_rels/slideLayout17.xml.rels" ContentType="application/vnd.openxmlformats-package.relationships+xml"/>
  <Override PartName="/ppt/slideLayouts/_rels/slideLayout34.xml.rels" ContentType="application/vnd.openxmlformats-package.relationships+xml"/>
  <Override PartName="/ppt/slideLayouts/_rels/slideLayout51.xml.rels" ContentType="application/vnd.openxmlformats-package.relationships+xml"/>
  <Override PartName="/ppt/slideLayouts/_rels/slideLayout18.xml.rels" ContentType="application/vnd.openxmlformats-package.relationships+xml"/>
  <Override PartName="/ppt/slideLayouts/_rels/slideLayout35.xml.rels" ContentType="application/vnd.openxmlformats-package.relationships+xml"/>
  <Override PartName="/ppt/slideLayouts/_rels/slideLayout52.xml.rels" ContentType="application/vnd.openxmlformats-package.relationships+xml"/>
  <Override PartName="/ppt/slideLayouts/_rels/slideLayout26.xml.rels" ContentType="application/vnd.openxmlformats-package.relationships+xml"/>
  <Override PartName="/ppt/slideLayouts/_rels/slideLayout43.xml.rels" ContentType="application/vnd.openxmlformats-package.relationships+xml"/>
  <Override PartName="/ppt/slideLayouts/_rels/slideLayout60.xml.rels" ContentType="application/vnd.openxmlformats-package.relationships+xml"/>
  <Override PartName="/ppt/slideLayouts/_rels/slideLayout46.xml.rels" ContentType="application/vnd.openxmlformats-package.relationships+xml"/>
  <Override PartName="/ppt/slideLayouts/_rels/slideLayout29.xml.rels" ContentType="application/vnd.openxmlformats-package.relationships+xml"/>
  <Override PartName="/ppt/slideLayouts/_rels/slideLayout45.xml.rels" ContentType="application/vnd.openxmlformats-package.relationships+xml"/>
  <Override PartName="/ppt/slideLayouts/_rels/slideLayout28.xml.rels" ContentType="application/vnd.openxmlformats-package.relationships+xml"/>
  <Override PartName="/ppt/slideLayouts/_rels/slideLayout22.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4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58.xml.rels" ContentType="application/vnd.openxmlformats-package.relationships+xml"/>
  <Override PartName="/ppt/slideLayouts/_rels/slideLayout15.xml.rels" ContentType="application/vnd.openxmlformats-package.relationships+xml"/>
  <Override PartName="/ppt/slideLayouts/_rels/slideLayout19.xml.rels" ContentType="application/vnd.openxmlformats-package.relationships+xml"/>
  <Override PartName="/ppt/slideLayouts/_rels/slideLayout36.xml.rels" ContentType="application/vnd.openxmlformats-package.relationships+xml"/>
  <Override PartName="/ppt/slideLayouts/_rels/slideLayout27.xml.rels" ContentType="application/vnd.openxmlformats-package.relationships+xml"/>
  <Override PartName="/ppt/slideLayouts/_rels/slideLayout44.xml.rels" ContentType="application/vnd.openxmlformats-package.relationships+xml"/>
  <Override PartName="/ppt/slideLayouts/_rels/slideLayout42.xml.rels" ContentType="application/vnd.openxmlformats-package.relationships+xml"/>
  <Override PartName="/ppt/slideLayouts/_rels/slideLayout25.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20.xml.rels" ContentType="application/vnd.openxmlformats-package.relationships+xml"/>
  <Override PartName="/ppt/slideLayouts/_rels/slideLayout8.xml.rels" ContentType="application/vnd.openxmlformats-package.relationships+xml"/>
  <Override PartName="/ppt/slideLayouts/_rels/slideLayout21.xml.rels" ContentType="application/vnd.openxmlformats-package.relationships+xml"/>
  <Override PartName="/ppt/slideLayouts/_rels/slideLayout53.xml.rels" ContentType="application/vnd.openxmlformats-package.relationships+xml"/>
  <Override PartName="/ppt/slideLayouts/_rels/slideLayout10.xml.rels" ContentType="application/vnd.openxmlformats-package.relationships+xml"/>
  <Override PartName="/ppt/slideLayouts/_rels/slideLayout30.xml.rels" ContentType="application/vnd.openxmlformats-package.relationships+xml"/>
  <Override PartName="/ppt/slideLayouts/_rels/slideLayout1.xml.rels" ContentType="application/vnd.openxmlformats-package.relationships+xml"/>
  <Override PartName="/ppt/slideLayouts/_rels/slideLayout47.xml.rels" ContentType="application/vnd.openxmlformats-package.relationships+xml"/>
  <Override PartName="/ppt/slideLayouts/_rels/slideLayout37.xml.rels" ContentType="application/vnd.openxmlformats-package.relationships+xml"/>
  <Override PartName="/ppt/slideLayouts/_rels/slideLayout54.xml.rels" ContentType="application/vnd.openxmlformats-package.relationships+xml"/>
  <Override PartName="/ppt/slideLayouts/_rels/slideLayout11.xml.rels" ContentType="application/vnd.openxmlformats-package.relationships+xml"/>
  <Override PartName="/ppt/slideLayouts/_rels/slideLayout2.xml.rels" ContentType="application/vnd.openxmlformats-package.relationships+xml"/>
  <Override PartName="/ppt/slideLayouts/_rels/slideLayout48.xml.rels" ContentType="application/vnd.openxmlformats-package.relationships+xml"/>
  <Override PartName="/ppt/slideLayouts/_rels/slideLayout38.xml.rels" ContentType="application/vnd.openxmlformats-package.relationships+xml"/>
  <Override PartName="/ppt/slideLayouts/_rels/slideLayout55.xml.rels" ContentType="application/vnd.openxmlformats-package.relationships+xml"/>
  <Override PartName="/ppt/slideLayouts/_rels/slideLayout12.xml.rels" ContentType="application/vnd.openxmlformats-package.relationships+xml"/>
  <Override PartName="/ppt/slideLayouts/_rels/slideLayout3.xml.rels" ContentType="application/vnd.openxmlformats-package.relationships+xml"/>
  <Override PartName="/ppt/slideLayouts/_rels/slideLayout49.xml.rels" ContentType="application/vnd.openxmlformats-package.relationships+xml"/>
  <Override PartName="/ppt/slideLayouts/_rels/slideLayout39.xml.rels" ContentType="application/vnd.openxmlformats-package.relationships+xml"/>
  <Override PartName="/ppt/slideLayouts/_rels/slideLayout13.xml.rels" ContentType="application/vnd.openxmlformats-package.relationships+xml"/>
  <Override PartName="/ppt/slideLayouts/_rels/slideLayout56.xml.rels" ContentType="application/vnd.openxmlformats-package.relationships+xml"/>
  <Override PartName="/ppt/slideLayouts/_rels/slideLayout14.xml.rels" ContentType="application/vnd.openxmlformats-package.relationships+xml"/>
  <Override PartName="/ppt/slideLayouts/_rels/slideLayout57.xml.rels" ContentType="application/vnd.openxmlformats-package.relationships+xml"/>
  <Override PartName="/ppt/slideLayouts/slideLayout25.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Layouts/slideLayout53.xml" ContentType="application/vnd.openxmlformats-officedocument.presentationml.slideLayout+xml"/>
  <Override PartName="/ppt/slideLayouts/slideLayout10.xml" ContentType="application/vnd.openxmlformats-officedocument.presentationml.slideLayout+xml"/>
  <Override PartName="/ppt/slideLayouts/slideLayout30.xml" ContentType="application/vnd.openxmlformats-officedocument.presentationml.slideLayout+xml"/>
  <Override PartName="/ppt/slideLayouts/slideLayout1.xml" ContentType="application/vnd.openxmlformats-officedocument.presentationml.slideLayout+xml"/>
  <Override PartName="/ppt/slideLayouts/slideLayout37.xml" ContentType="application/vnd.openxmlformats-officedocument.presentationml.slideLayout+xml"/>
  <Override PartName="/ppt/slideLayouts/slideLayout54.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8.xml" ContentType="application/vnd.openxmlformats-officedocument.presentationml.slideLayout+xml"/>
  <Override PartName="/ppt/slideLayouts/slideLayout55.xml" ContentType="application/vnd.openxmlformats-officedocument.presentationml.slideLayout+xml"/>
  <Override PartName="/ppt/slideLayouts/slideLayout12.xml" ContentType="application/vnd.openxmlformats-officedocument.presentationml.slideLayout+xml"/>
  <Override PartName="/ppt/slideLayouts/slideLayout3.xml" ContentType="application/vnd.openxmlformats-officedocument.presentationml.slideLayout+xml"/>
  <Override PartName="/ppt/slideLayouts/slideLayout39.xml" ContentType="application/vnd.openxmlformats-officedocument.presentationml.slideLayout+xml"/>
  <Override PartName="/ppt/slideLayouts/slideLayout13.xml" ContentType="application/vnd.openxmlformats-officedocument.presentationml.slideLayout+xml"/>
  <Override PartName="/ppt/slideLayouts/slideLayout5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14.xml" ContentType="application/vnd.openxmlformats-officedocument.presentationml.slideLayout+xml"/>
  <Override PartName="/ppt/slideLayouts/slideLayout57.xml" ContentType="application/vnd.openxmlformats-officedocument.presentationml.slideLayout+xml"/>
  <Override PartName="/ppt/slideLayouts/slideLayout15.xml" ContentType="application/vnd.openxmlformats-officedocument.presentationml.slideLayout+xml"/>
  <Override PartName="/ppt/slideLayouts/slideLayout58.xml" ContentType="application/vnd.openxmlformats-officedocument.presentationml.slideLayout+xml"/>
  <Override PartName="/ppt/theme/theme59.xml" ContentType="application/vnd.openxmlformats-officedocument.theme+xml"/>
  <Override PartName="/ppt/theme/theme16.xml" ContentType="application/vnd.openxmlformats-officedocument.theme+xml"/>
  <Override PartName="/ppt/theme/theme24.xml" ContentType="application/vnd.openxmlformats-officedocument.theme+xml"/>
  <Override PartName="/ppt/theme/theme41.xml" ContentType="application/vnd.openxmlformats-officedocument.theme+xml"/>
  <Override PartName="/ppt/theme/theme25.xml" ContentType="application/vnd.openxmlformats-officedocument.theme+xml"/>
  <Override PartName="/ppt/theme/theme42.xml" ContentType="application/vnd.openxmlformats-officedocument.theme+xml"/>
  <Override PartName="/ppt/theme/theme33.xml" ContentType="application/vnd.openxmlformats-officedocument.theme+xml"/>
  <Override PartName="/ppt/theme/theme50.xml" ContentType="application/vnd.openxmlformats-officedocument.theme+xml"/>
  <Override PartName="/ppt/theme/theme17.xml" ContentType="application/vnd.openxmlformats-officedocument.theme+xml"/>
  <Override PartName="/ppt/theme/theme34.xml" ContentType="application/vnd.openxmlformats-officedocument.theme+xml"/>
  <Override PartName="/ppt/theme/theme51.xml" ContentType="application/vnd.openxmlformats-officedocument.theme+xml"/>
  <Override PartName="/ppt/theme/theme1.xml" ContentType="application/vnd.openxmlformats-officedocument.theme+xml"/>
  <Override PartName="/ppt/theme/theme26.xml" ContentType="application/vnd.openxmlformats-officedocument.theme+xml"/>
  <Override PartName="/ppt/theme/theme43.xml" ContentType="application/vnd.openxmlformats-officedocument.theme+xml"/>
  <Override PartName="/ppt/theme/theme60.xml" ContentType="application/vnd.openxmlformats-officedocument.theme+xml"/>
  <Override PartName="/ppt/theme/theme18.xml" ContentType="application/vnd.openxmlformats-officedocument.theme+xml"/>
  <Override PartName="/ppt/theme/theme35.xml" ContentType="application/vnd.openxmlformats-officedocument.theme+xml"/>
  <Override PartName="/ppt/theme/theme52.xml" ContentType="application/vnd.openxmlformats-officedocument.theme+xml"/>
  <Override PartName="/ppt/theme/theme6.xml" ContentType="application/vnd.openxmlformats-officedocument.theme+xml"/>
  <Override PartName="/ppt/theme/theme46.xml" ContentType="application/vnd.openxmlformats-officedocument.theme+xml"/>
  <Override PartName="/ppt/theme/theme2.xml" ContentType="application/vnd.openxmlformats-officedocument.theme+xml"/>
  <Override PartName="/ppt/theme/theme27.xml" ContentType="application/vnd.openxmlformats-officedocument.theme+xml"/>
  <Override PartName="/ppt/theme/theme29.xml" ContentType="application/vnd.openxmlformats-officedocument.theme+xml"/>
  <Override PartName="/ppt/theme/theme4.xml" ContentType="application/vnd.openxmlformats-officedocument.theme+xml"/>
  <Override PartName="/ppt/theme/theme61.xml" ContentType="application/vnd.openxmlformats-officedocument.theme+xml"/>
  <Override PartName="/ppt/theme/theme44.xml" ContentType="application/vnd.openxmlformats-officedocument.theme+xml"/>
  <Override PartName="/ppt/theme/theme19.xml" ContentType="application/vnd.openxmlformats-officedocument.theme+xml"/>
  <Override PartName="/ppt/theme/theme36.xml" ContentType="application/vnd.openxmlformats-officedocument.theme+xml"/>
  <Override PartName="/ppt/theme/theme5.xml" ContentType="application/vnd.openxmlformats-officedocument.theme+xml"/>
  <Override PartName="/ppt/theme/theme45.xml" ContentType="application/vnd.openxmlformats-officedocument.theme+xml"/>
  <Override PartName="/ppt/theme/theme3.xml" ContentType="application/vnd.openxmlformats-officedocument.theme+xml"/>
  <Override PartName="/ppt/theme/theme28.xml" ContentType="application/vnd.openxmlformats-officedocument.theme+xml"/>
  <Override PartName="/ppt/theme/theme23.xml" ContentType="application/vnd.openxmlformats-officedocument.theme+xml"/>
  <Override PartName="/ppt/theme/theme40.xml" ContentType="application/vnd.openxmlformats-officedocument.theme+xml"/>
  <Override PartName="/ppt/theme/theme32.xml" ContentType="application/vnd.openxmlformats-officedocument.theme+xml"/>
  <Override PartName="/ppt/theme/theme22.xml" ContentType="application/vnd.openxmlformats-officedocument.theme+xml"/>
  <Override PartName="/ppt/theme/theme31.xml" ContentType="application/vnd.openxmlformats-officedocument.theme+xml"/>
  <Override PartName="/ppt/theme/theme7.xml" ContentType="application/vnd.openxmlformats-officedocument.theme+xml"/>
  <Override PartName="/ppt/theme/theme47.xml" ContentType="application/vnd.openxmlformats-officedocument.theme+xml"/>
  <Override PartName="/ppt/theme/theme8.xml" ContentType="application/vnd.openxmlformats-officedocument.theme+xml"/>
  <Override PartName="/ppt/theme/theme48.xml" ContentType="application/vnd.openxmlformats-officedocument.theme+xml"/>
  <Override PartName="/ppt/theme/theme9.xml" ContentType="application/vnd.openxmlformats-officedocument.theme+xml"/>
  <Override PartName="/ppt/theme/theme49.xml" ContentType="application/vnd.openxmlformats-officedocument.theme+xml"/>
  <Override PartName="/ppt/theme/theme53.xml" ContentType="application/vnd.openxmlformats-officedocument.theme+xml"/>
  <Override PartName="/ppt/theme/theme10.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30.xml" ContentType="application/vnd.openxmlformats-officedocument.theme+xml"/>
  <Override PartName="/ppt/theme/theme37.xml" ContentType="application/vnd.openxmlformats-officedocument.theme+xml"/>
  <Override PartName="/ppt/theme/theme54.xml" ContentType="application/vnd.openxmlformats-officedocument.theme+xml"/>
  <Override PartName="/ppt/theme/theme11.xml" ContentType="application/vnd.openxmlformats-officedocument.theme+xml"/>
  <Override PartName="/ppt/theme/theme38.xml" ContentType="application/vnd.openxmlformats-officedocument.theme+xml"/>
  <Override PartName="/ppt/theme/theme55.xml" ContentType="application/vnd.openxmlformats-officedocument.theme+xml"/>
  <Override PartName="/ppt/theme/theme12.xml" ContentType="application/vnd.openxmlformats-officedocument.theme+xml"/>
  <Override PartName="/ppt/theme/theme39.xml" ContentType="application/vnd.openxmlformats-officedocument.theme+xml"/>
  <Override PartName="/ppt/theme/theme13.xml" ContentType="application/vnd.openxmlformats-officedocument.theme+xml"/>
  <Override PartName="/ppt/theme/theme56.xml" ContentType="application/vnd.openxmlformats-officedocument.theme+xml"/>
  <Override PartName="/ppt/theme/theme14.xml" ContentType="application/vnd.openxmlformats-officedocument.theme+xml"/>
  <Override PartName="/ppt/theme/theme57.xml" ContentType="application/vnd.openxmlformats-officedocument.theme+xml"/>
  <Override PartName="/ppt/theme/theme15.xml" ContentType="application/vnd.openxmlformats-officedocument.theme+xml"/>
  <Override PartName="/ppt/theme/theme58.xml" ContentType="application/vnd.openxmlformats-officedocument.them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36.xml" ContentType="application/vnd.openxmlformats-officedocument.presentationml.slide+xml"/>
  <Override PartName="/ppt/slides/slide26.xml" ContentType="application/vnd.openxmlformats-officedocument.presentationml.slide+xml"/>
  <Override PartName="/ppt/slides/slide18.xml" ContentType="application/vnd.openxmlformats-officedocument.presentationml.slide+xml"/>
  <Override PartName="/ppt/slides/slide35.xml" ContentType="application/vnd.openxmlformats-officedocument.presentationml.slide+xml"/>
  <Override PartName="/ppt/slides/_rels/slide10.xml.rels" ContentType="application/vnd.openxmlformats-package.relationships+xml"/>
  <Override PartName="/ppt/slides/_rels/slide11.xml.rels" ContentType="application/vnd.openxmlformats-package.relationships+xml"/>
  <Override PartName="/ppt/slides/_rels/slide23.xml.rels" ContentType="application/vnd.openxmlformats-package.relationships+xml"/>
  <Override PartName="/ppt/slides/_rels/slide40.xml.rels" ContentType="application/vnd.openxmlformats-package.relationships+xml"/>
  <Override PartName="/ppt/slides/_rels/slide15.xml.rels" ContentType="application/vnd.openxmlformats-package.relationships+xml"/>
  <Override PartName="/ppt/slides/_rels/slide32.xml.rels" ContentType="application/vnd.openxmlformats-package.relationships+xml"/>
  <Override PartName="/ppt/slides/_rels/slide31.xml.rels" ContentType="application/vnd.openxmlformats-package.relationships+xml"/>
  <Override PartName="/ppt/slides/_rels/slide14.xml.rels" ContentType="application/vnd.openxmlformats-package.relationships+xml"/>
  <Override PartName="/ppt/slides/_rels/slide3.xml.rels" ContentType="application/vnd.openxmlformats-package.relationships+xml"/>
  <Override PartName="/ppt/slides/_rels/slide37.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20.xml.rels" ContentType="application/vnd.openxmlformats-package.relationships+xml"/>
  <Override PartName="/ppt/slides/_rels/slide12.xml.rels" ContentType="application/vnd.openxmlformats-package.relationships+xml"/>
  <Override PartName="/ppt/slides/_rels/slide38.xml.rels" ContentType="application/vnd.openxmlformats-package.relationships+xml"/>
  <Override PartName="/ppt/slides/_rels/slide26.xml.rels" ContentType="application/vnd.openxmlformats-package.relationships+xml"/>
  <Override PartName="/ppt/slides/_rels/slide6.xml.rels" ContentType="application/vnd.openxmlformats-package.relationships+xml"/>
  <Override PartName="/ppt/slides/_rels/slide34.xml.rels" ContentType="application/vnd.openxmlformats-package.relationships+xml"/>
  <Override PartName="/ppt/slides/_rels/slide17.xml.rels" ContentType="application/vnd.openxmlformats-package.relationships+xml"/>
  <Override PartName="/ppt/slides/_rels/slide25.xml.rels" ContentType="application/vnd.openxmlformats-package.relationships+xml"/>
  <Override PartName="/ppt/slides/_rels/slide5.xml.rels" ContentType="application/vnd.openxmlformats-package.relationships+xml"/>
  <Override PartName="/ppt/slides/_rels/slide18.xml.rels" ContentType="application/vnd.openxmlformats-package.relationships+xml"/>
  <Override PartName="/ppt/slides/_rels/slide35.xml.rels" ContentType="application/vnd.openxmlformats-package.relationships+xml"/>
  <Override PartName="/ppt/slides/_rels/slide27.xml.rels" ContentType="application/vnd.openxmlformats-package.relationships+xml"/>
  <Override PartName="/ppt/slides/_rels/slide7.xml.rels" ContentType="application/vnd.openxmlformats-package.relationships+xml"/>
  <Override PartName="/ppt/slides/_rels/slide19.xml.rels" ContentType="application/vnd.openxmlformats-package.relationships+xml"/>
  <Override PartName="/ppt/slides/_rels/slide36.xml.rels" ContentType="application/vnd.openxmlformats-package.relationships+xml"/>
  <Override PartName="/ppt/slides/_rels/slide28.xml.rels" ContentType="application/vnd.openxmlformats-package.relationships+xml"/>
  <Override PartName="/ppt/slides/_rels/slide1.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3.xml.rels" ContentType="application/vnd.openxmlformats-package.relationships+xml"/>
  <Override PartName="/ppt/slides/_rels/slide16.xml.rels" ContentType="application/vnd.openxmlformats-package.relationships+xml"/>
  <Override PartName="/ppt/slides/_rels/slide41.xml.rels" ContentType="application/vnd.openxmlformats-package.relationships+xml"/>
  <Override PartName="/ppt/slides/_rels/slide24.xml.rels" ContentType="application/vnd.openxmlformats-package.relationships+xml"/>
  <Override PartName="/ppt/slides/_rels/slide39.xml.rels" ContentType="application/vnd.openxmlformats-package.relationships+xml"/>
  <Override PartName="/ppt/slides/_rels/slide13.xml.rels" ContentType="application/vnd.openxmlformats-package.relationships+xml"/>
  <Override PartName="/ppt/slides/_rels/slide30.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9.xml.rels" ContentType="application/vnd.openxmlformats-package.relationships+xml"/>
  <Override PartName="/ppt/slides/slide25.xml" ContentType="application/vnd.openxmlformats-officedocument.presentationml.slide+xml"/>
  <Override PartName="/ppt/slides/slide17.xml" ContentType="application/vnd.openxmlformats-officedocument.presentationml.slide+xml"/>
  <Override PartName="/ppt/slides/slide34.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3.xml" ContentType="application/vnd.openxmlformats-officedocument.presentationml.slide+xml"/>
  <Override PartName="/ppt/slides/slide30.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9.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38.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37.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Override PartName="/ppt/slides/slide32.xml" ContentType="application/vnd.openxmlformats-officedocument.presentationml.slide+xml"/>
  <Override PartName="/ppt/slides/slide23.xml" ContentType="application/vnd.openxmlformats-officedocument.presentationml.slide+xml"/>
  <Override PartName="/ppt/slides/slide40.xml" ContentType="application/vnd.openxmlformats-officedocument.presentationml.slide+xml"/>
  <Override PartName="/ppt/slides/slide16.xml" ContentType="application/vnd.openxmlformats-officedocument.presentationml.slide+xml"/>
  <Override PartName="/ppt/slides/slide33.xml" ContentType="application/vnd.openxmlformats-officedocument.presentationml.slide+xml"/>
  <Override PartName="/ppt/slides/slide24.xml" ContentType="application/vnd.openxmlformats-officedocument.presentationml.slide+xml"/>
  <Override PartName="/ppt/slides/slide41.xml" ContentType="application/vnd.openxmlformats-officedocument.presentationml.slide+xml"/>
  <Override PartName="/ppt/media/image14.png" ContentType="image/png"/>
  <Override PartName="/ppt/media/image9.png" ContentType="image/png"/>
  <Override PartName="/ppt/media/image1.png" ContentType="image/png"/>
  <Override PartName="/ppt/media/image2.jpeg" ContentType="image/jpeg"/>
  <Override PartName="/ppt/media/image3.jpeg" ContentType="image/jpeg"/>
  <Override PartName="/ppt/media/image6.png" ContentType="image/png"/>
  <Override PartName="/ppt/media/image11.png" ContentType="image/png"/>
  <Override PartName="/ppt/media/image4.jpeg" ContentType="image/jpeg"/>
  <Override PartName="/ppt/media/image5.png" ContentType="image/png"/>
  <Override PartName="/ppt/media/image7.png" ContentType="image/png"/>
  <Override PartName="/ppt/media/image12.png" ContentType="image/png"/>
  <Override PartName="/ppt/media/image8.png" ContentType="image/png"/>
  <Override PartName="/ppt/media/image10.jpeg" ContentType="image/jpeg"/>
  <Override PartName="/ppt/media/image13.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 id="2147483696" r:id="rId26"/>
    <p:sldMasterId id="2147483698" r:id="rId27"/>
    <p:sldMasterId id="2147483700" r:id="rId28"/>
    <p:sldMasterId id="2147483702" r:id="rId29"/>
    <p:sldMasterId id="2147483704" r:id="rId30"/>
    <p:sldMasterId id="2147483706" r:id="rId31"/>
    <p:sldMasterId id="2147483708" r:id="rId32"/>
    <p:sldMasterId id="2147483710" r:id="rId33"/>
    <p:sldMasterId id="2147483712" r:id="rId34"/>
    <p:sldMasterId id="2147483714" r:id="rId35"/>
    <p:sldMasterId id="2147483716" r:id="rId36"/>
    <p:sldMasterId id="2147483718" r:id="rId37"/>
    <p:sldMasterId id="2147483720" r:id="rId38"/>
    <p:sldMasterId id="2147483722" r:id="rId39"/>
    <p:sldMasterId id="2147483724" r:id="rId40"/>
    <p:sldMasterId id="2147483726" r:id="rId41"/>
    <p:sldMasterId id="2147483728" r:id="rId42"/>
    <p:sldMasterId id="2147483730" r:id="rId43"/>
    <p:sldMasterId id="2147483732" r:id="rId44"/>
    <p:sldMasterId id="2147483734" r:id="rId45"/>
    <p:sldMasterId id="2147483736" r:id="rId46"/>
    <p:sldMasterId id="2147483738" r:id="rId47"/>
    <p:sldMasterId id="2147483740" r:id="rId48"/>
    <p:sldMasterId id="2147483742" r:id="rId49"/>
    <p:sldMasterId id="2147483744" r:id="rId50"/>
    <p:sldMasterId id="2147483746" r:id="rId51"/>
    <p:sldMasterId id="2147483748" r:id="rId52"/>
    <p:sldMasterId id="2147483750" r:id="rId53"/>
    <p:sldMasterId id="2147483752" r:id="rId54"/>
    <p:sldMasterId id="2147483754" r:id="rId55"/>
    <p:sldMasterId id="2147483756" r:id="rId56"/>
    <p:sldMasterId id="2147483758" r:id="rId57"/>
    <p:sldMasterId id="2147483760" r:id="rId58"/>
    <p:sldMasterId id="2147483762" r:id="rId59"/>
    <p:sldMasterId id="2147483764" r:id="rId60"/>
    <p:sldMasterId id="2147483766" r:id="rId61"/>
  </p:sldMasterIdLst>
  <p:notesMasterIdLst>
    <p:notesMasterId r:id="rId62"/>
  </p:notesMasterIdLst>
  <p:sldIdLst>
    <p:sldId id="256" r:id="rId63"/>
    <p:sldId id="257" r:id="rId64"/>
    <p:sldId id="258" r:id="rId65"/>
    <p:sldId id="259" r:id="rId66"/>
    <p:sldId id="260" r:id="rId67"/>
    <p:sldId id="261" r:id="rId68"/>
    <p:sldId id="262" r:id="rId69"/>
    <p:sldId id="263" r:id="rId70"/>
    <p:sldId id="264" r:id="rId71"/>
    <p:sldId id="265" r:id="rId72"/>
    <p:sldId id="266" r:id="rId73"/>
    <p:sldId id="267" r:id="rId74"/>
    <p:sldId id="268" r:id="rId75"/>
    <p:sldId id="269" r:id="rId76"/>
    <p:sldId id="270" r:id="rId77"/>
    <p:sldId id="271" r:id="rId78"/>
    <p:sldId id="272" r:id="rId79"/>
    <p:sldId id="273" r:id="rId80"/>
    <p:sldId id="274" r:id="rId81"/>
    <p:sldId id="275" r:id="rId82"/>
    <p:sldId id="276" r:id="rId83"/>
    <p:sldId id="277" r:id="rId84"/>
    <p:sldId id="278" r:id="rId85"/>
    <p:sldId id="279" r:id="rId86"/>
    <p:sldId id="280" r:id="rId87"/>
    <p:sldId id="281" r:id="rId88"/>
    <p:sldId id="282" r:id="rId89"/>
    <p:sldId id="283" r:id="rId90"/>
    <p:sldId id="284" r:id="rId91"/>
    <p:sldId id="285" r:id="rId92"/>
    <p:sldId id="286" r:id="rId93"/>
    <p:sldId id="287" r:id="rId94"/>
    <p:sldId id="288" r:id="rId95"/>
    <p:sldId id="289" r:id="rId96"/>
    <p:sldId id="290" r:id="rId97"/>
    <p:sldId id="291" r:id="rId98"/>
    <p:sldId id="292" r:id="rId99"/>
    <p:sldId id="293" r:id="rId100"/>
    <p:sldId id="294" r:id="rId101"/>
    <p:sldId id="295" r:id="rId102"/>
    <p:sldId id="296" r:id="rId103"/>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Master" Target="slideMasters/slideMaster25.xml"/><Relationship Id="rId27" Type="http://schemas.openxmlformats.org/officeDocument/2006/relationships/slideMaster" Target="slideMasters/slideMaster26.xml"/><Relationship Id="rId28" Type="http://schemas.openxmlformats.org/officeDocument/2006/relationships/slideMaster" Target="slideMasters/slideMaster27.xml"/><Relationship Id="rId29" Type="http://schemas.openxmlformats.org/officeDocument/2006/relationships/slideMaster" Target="slideMasters/slideMaster28.xml"/><Relationship Id="rId30" Type="http://schemas.openxmlformats.org/officeDocument/2006/relationships/slideMaster" Target="slideMasters/slideMaster29.xml"/><Relationship Id="rId31" Type="http://schemas.openxmlformats.org/officeDocument/2006/relationships/slideMaster" Target="slideMasters/slideMaster30.xml"/><Relationship Id="rId32" Type="http://schemas.openxmlformats.org/officeDocument/2006/relationships/slideMaster" Target="slideMasters/slideMaster31.xml"/><Relationship Id="rId33" Type="http://schemas.openxmlformats.org/officeDocument/2006/relationships/slideMaster" Target="slideMasters/slideMaster32.xml"/><Relationship Id="rId34" Type="http://schemas.openxmlformats.org/officeDocument/2006/relationships/slideMaster" Target="slideMasters/slideMaster33.xml"/><Relationship Id="rId35" Type="http://schemas.openxmlformats.org/officeDocument/2006/relationships/slideMaster" Target="slideMasters/slideMaster34.xml"/><Relationship Id="rId36" Type="http://schemas.openxmlformats.org/officeDocument/2006/relationships/slideMaster" Target="slideMasters/slideMaster35.xml"/><Relationship Id="rId37" Type="http://schemas.openxmlformats.org/officeDocument/2006/relationships/slideMaster" Target="slideMasters/slideMaster36.xml"/><Relationship Id="rId38" Type="http://schemas.openxmlformats.org/officeDocument/2006/relationships/slideMaster" Target="slideMasters/slideMaster37.xml"/><Relationship Id="rId39" Type="http://schemas.openxmlformats.org/officeDocument/2006/relationships/slideMaster" Target="slideMasters/slideMaster38.xml"/><Relationship Id="rId40" Type="http://schemas.openxmlformats.org/officeDocument/2006/relationships/slideMaster" Target="slideMasters/slideMaster39.xml"/><Relationship Id="rId41" Type="http://schemas.openxmlformats.org/officeDocument/2006/relationships/slideMaster" Target="slideMasters/slideMaster40.xml"/><Relationship Id="rId42" Type="http://schemas.openxmlformats.org/officeDocument/2006/relationships/slideMaster" Target="slideMasters/slideMaster41.xml"/><Relationship Id="rId43" Type="http://schemas.openxmlformats.org/officeDocument/2006/relationships/slideMaster" Target="slideMasters/slideMaster42.xml"/><Relationship Id="rId44" Type="http://schemas.openxmlformats.org/officeDocument/2006/relationships/slideMaster" Target="slideMasters/slideMaster43.xml"/><Relationship Id="rId45" Type="http://schemas.openxmlformats.org/officeDocument/2006/relationships/slideMaster" Target="slideMasters/slideMaster44.xml"/><Relationship Id="rId46" Type="http://schemas.openxmlformats.org/officeDocument/2006/relationships/slideMaster" Target="slideMasters/slideMaster45.xml"/><Relationship Id="rId47" Type="http://schemas.openxmlformats.org/officeDocument/2006/relationships/slideMaster" Target="slideMasters/slideMaster46.xml"/><Relationship Id="rId48" Type="http://schemas.openxmlformats.org/officeDocument/2006/relationships/slideMaster" Target="slideMasters/slideMaster47.xml"/><Relationship Id="rId49" Type="http://schemas.openxmlformats.org/officeDocument/2006/relationships/slideMaster" Target="slideMasters/slideMaster48.xml"/><Relationship Id="rId50" Type="http://schemas.openxmlformats.org/officeDocument/2006/relationships/slideMaster" Target="slideMasters/slideMaster49.xml"/><Relationship Id="rId51" Type="http://schemas.openxmlformats.org/officeDocument/2006/relationships/slideMaster" Target="slideMasters/slideMaster50.xml"/><Relationship Id="rId52" Type="http://schemas.openxmlformats.org/officeDocument/2006/relationships/slideMaster" Target="slideMasters/slideMaster51.xml"/><Relationship Id="rId53" Type="http://schemas.openxmlformats.org/officeDocument/2006/relationships/slideMaster" Target="slideMasters/slideMaster52.xml"/><Relationship Id="rId54" Type="http://schemas.openxmlformats.org/officeDocument/2006/relationships/slideMaster" Target="slideMasters/slideMaster53.xml"/><Relationship Id="rId55" Type="http://schemas.openxmlformats.org/officeDocument/2006/relationships/slideMaster" Target="slideMasters/slideMaster54.xml"/><Relationship Id="rId56" Type="http://schemas.openxmlformats.org/officeDocument/2006/relationships/slideMaster" Target="slideMasters/slideMaster55.xml"/><Relationship Id="rId57" Type="http://schemas.openxmlformats.org/officeDocument/2006/relationships/slideMaster" Target="slideMasters/slideMaster56.xml"/><Relationship Id="rId58" Type="http://schemas.openxmlformats.org/officeDocument/2006/relationships/slideMaster" Target="slideMasters/slideMaster57.xml"/><Relationship Id="rId59" Type="http://schemas.openxmlformats.org/officeDocument/2006/relationships/slideMaster" Target="slideMasters/slideMaster58.xml"/><Relationship Id="rId60" Type="http://schemas.openxmlformats.org/officeDocument/2006/relationships/slideMaster" Target="slideMasters/slideMaster59.xml"/><Relationship Id="rId61" Type="http://schemas.openxmlformats.org/officeDocument/2006/relationships/slideMaster" Target="slideMasters/slideMaster60.xml"/><Relationship Id="rId62" Type="http://schemas.openxmlformats.org/officeDocument/2006/relationships/notesMaster" Target="notesMasters/notesMaster1.xml"/><Relationship Id="rId63" Type="http://schemas.openxmlformats.org/officeDocument/2006/relationships/slide" Target="slides/slide1.xml"/><Relationship Id="rId64" Type="http://schemas.openxmlformats.org/officeDocument/2006/relationships/slide" Target="slides/slide2.xml"/><Relationship Id="rId65" Type="http://schemas.openxmlformats.org/officeDocument/2006/relationships/slide" Target="slides/slide3.xml"/><Relationship Id="rId66" Type="http://schemas.openxmlformats.org/officeDocument/2006/relationships/slide" Target="slides/slide4.xml"/><Relationship Id="rId67" Type="http://schemas.openxmlformats.org/officeDocument/2006/relationships/slide" Target="slides/slide5.xml"/><Relationship Id="rId68" Type="http://schemas.openxmlformats.org/officeDocument/2006/relationships/slide" Target="slides/slide6.xml"/><Relationship Id="rId69" Type="http://schemas.openxmlformats.org/officeDocument/2006/relationships/slide" Target="slides/slide7.xml"/><Relationship Id="rId70" Type="http://schemas.openxmlformats.org/officeDocument/2006/relationships/slide" Target="slides/slide8.xml"/><Relationship Id="rId71" Type="http://schemas.openxmlformats.org/officeDocument/2006/relationships/slide" Target="slides/slide9.xml"/><Relationship Id="rId72" Type="http://schemas.openxmlformats.org/officeDocument/2006/relationships/slide" Target="slides/slide10.xml"/><Relationship Id="rId73" Type="http://schemas.openxmlformats.org/officeDocument/2006/relationships/slide" Target="slides/slide11.xml"/><Relationship Id="rId74" Type="http://schemas.openxmlformats.org/officeDocument/2006/relationships/slide" Target="slides/slide12.xml"/><Relationship Id="rId75" Type="http://schemas.openxmlformats.org/officeDocument/2006/relationships/slide" Target="slides/slide13.xml"/><Relationship Id="rId76" Type="http://schemas.openxmlformats.org/officeDocument/2006/relationships/slide" Target="slides/slide14.xml"/><Relationship Id="rId77" Type="http://schemas.openxmlformats.org/officeDocument/2006/relationships/slide" Target="slides/slide15.xml"/><Relationship Id="rId78" Type="http://schemas.openxmlformats.org/officeDocument/2006/relationships/slide" Target="slides/slide16.xml"/><Relationship Id="rId79" Type="http://schemas.openxmlformats.org/officeDocument/2006/relationships/slide" Target="slides/slide17.xml"/><Relationship Id="rId80" Type="http://schemas.openxmlformats.org/officeDocument/2006/relationships/slide" Target="slides/slide18.xml"/><Relationship Id="rId81" Type="http://schemas.openxmlformats.org/officeDocument/2006/relationships/slide" Target="slides/slide19.xml"/><Relationship Id="rId82" Type="http://schemas.openxmlformats.org/officeDocument/2006/relationships/slide" Target="slides/slide20.xml"/><Relationship Id="rId83" Type="http://schemas.openxmlformats.org/officeDocument/2006/relationships/slide" Target="slides/slide21.xml"/><Relationship Id="rId84" Type="http://schemas.openxmlformats.org/officeDocument/2006/relationships/slide" Target="slides/slide22.xml"/><Relationship Id="rId85" Type="http://schemas.openxmlformats.org/officeDocument/2006/relationships/slide" Target="slides/slide23.xml"/><Relationship Id="rId86" Type="http://schemas.openxmlformats.org/officeDocument/2006/relationships/slide" Target="slides/slide24.xml"/><Relationship Id="rId87" Type="http://schemas.openxmlformats.org/officeDocument/2006/relationships/slide" Target="slides/slide25.xml"/><Relationship Id="rId88" Type="http://schemas.openxmlformats.org/officeDocument/2006/relationships/slide" Target="slides/slide26.xml"/><Relationship Id="rId89" Type="http://schemas.openxmlformats.org/officeDocument/2006/relationships/slide" Target="slides/slide27.xml"/><Relationship Id="rId90" Type="http://schemas.openxmlformats.org/officeDocument/2006/relationships/slide" Target="slides/slide28.xml"/><Relationship Id="rId91" Type="http://schemas.openxmlformats.org/officeDocument/2006/relationships/slide" Target="slides/slide29.xml"/><Relationship Id="rId92" Type="http://schemas.openxmlformats.org/officeDocument/2006/relationships/slide" Target="slides/slide30.xml"/><Relationship Id="rId93" Type="http://schemas.openxmlformats.org/officeDocument/2006/relationships/slide" Target="slides/slide31.xml"/><Relationship Id="rId94" Type="http://schemas.openxmlformats.org/officeDocument/2006/relationships/slide" Target="slides/slide32.xml"/><Relationship Id="rId95" Type="http://schemas.openxmlformats.org/officeDocument/2006/relationships/slide" Target="slides/slide33.xml"/><Relationship Id="rId96" Type="http://schemas.openxmlformats.org/officeDocument/2006/relationships/slide" Target="slides/slide34.xml"/><Relationship Id="rId97" Type="http://schemas.openxmlformats.org/officeDocument/2006/relationships/slide" Target="slides/slide35.xml"/><Relationship Id="rId98" Type="http://schemas.openxmlformats.org/officeDocument/2006/relationships/slide" Target="slides/slide36.xml"/><Relationship Id="rId99" Type="http://schemas.openxmlformats.org/officeDocument/2006/relationships/slide" Target="slides/slide37.xml"/><Relationship Id="rId100" Type="http://schemas.openxmlformats.org/officeDocument/2006/relationships/slide" Target="slides/slide38.xml"/><Relationship Id="rId101" Type="http://schemas.openxmlformats.org/officeDocument/2006/relationships/slide" Target="slides/slide39.xml"/><Relationship Id="rId102" Type="http://schemas.openxmlformats.org/officeDocument/2006/relationships/slide" Target="slides/slide40.xml"/><Relationship Id="rId103" Type="http://schemas.openxmlformats.org/officeDocument/2006/relationships/slide" Target="slides/slide41.xml"/><Relationship Id="rId104"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61.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7" name="PlaceHolder 1"/>
          <p:cNvSpPr>
            <a:spLocks noGrp="1"/>
          </p:cNvSpPr>
          <p:nvPr>
            <p:ph type="sldImg"/>
          </p:nvPr>
        </p:nvSpPr>
        <p:spPr>
          <a:xfrm>
            <a:off x="0" y="812520"/>
            <a:ext cx="0" cy="0"/>
          </a:xfrm>
          <a:prstGeom prst="rect">
            <a:avLst/>
          </a:prstGeom>
          <a:noFill/>
          <a:ln w="0">
            <a:noFill/>
          </a:ln>
        </p:spPr>
        <p:txBody>
          <a:bodyPr lIns="0" rIns="0" tIns="0" bIns="0" anchor="ctr">
            <a:noAutofit/>
          </a:bodyPr>
          <a:p>
            <a:pPr algn="ctr"/>
            <a:r>
              <a:rPr b="0" lang="fr-FR" sz="4400" spc="-1" strike="noStrike">
                <a:solidFill>
                  <a:srgbClr val="000000"/>
                </a:solidFill>
                <a:latin typeface="Calibri"/>
              </a:rPr>
              <a:t>Cliquez pour déplacer la diapo</a:t>
            </a:r>
            <a:endParaRPr b="0" lang="fr-FR" sz="4400" spc="-1" strike="noStrike">
              <a:solidFill>
                <a:srgbClr val="000000"/>
              </a:solidFill>
              <a:latin typeface="Calibri"/>
            </a:endParaRPr>
          </a:p>
        </p:txBody>
      </p:sp>
      <p:sp>
        <p:nvSpPr>
          <p:cNvPr id="2148"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0">
              <a:buNone/>
            </a:pPr>
            <a:r>
              <a:rPr b="0" lang="fr-FR" sz="2000" spc="-1" strike="noStrike">
                <a:solidFill>
                  <a:srgbClr val="000000"/>
                </a:solidFill>
                <a:latin typeface="Calibri"/>
              </a:rPr>
              <a:t>Cliquez pour modifier le format des notes</a:t>
            </a:r>
            <a:endParaRPr b="0" lang="fr-FR" sz="2000" spc="-1" strike="noStrike">
              <a:solidFill>
                <a:srgbClr val="000000"/>
              </a:solidFill>
              <a:latin typeface="Calibri"/>
            </a:endParaRPr>
          </a:p>
        </p:txBody>
      </p:sp>
      <p:sp>
        <p:nvSpPr>
          <p:cNvPr id="2149"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fr-FR" sz="1400" spc="-1" strike="noStrike">
                <a:solidFill>
                  <a:srgbClr val="000000"/>
                </a:solidFill>
                <a:latin typeface="Calibri"/>
              </a:rPr>
              <a:t>&lt;en-tête&gt;</a:t>
            </a:r>
            <a:endParaRPr b="0" lang="fr-FR" sz="1400" spc="-1" strike="noStrike">
              <a:solidFill>
                <a:srgbClr val="000000"/>
              </a:solidFill>
              <a:latin typeface="Calibri"/>
            </a:endParaRPr>
          </a:p>
        </p:txBody>
      </p:sp>
      <p:sp>
        <p:nvSpPr>
          <p:cNvPr id="2150" name="PlaceHolder 4"/>
          <p:cNvSpPr>
            <a:spLocks noGrp="1"/>
          </p:cNvSpPr>
          <p:nvPr>
            <p:ph type="dt" idx="181"/>
          </p:nvPr>
        </p:nvSpPr>
        <p:spPr>
          <a:xfrm>
            <a:off x="4278960" y="0"/>
            <a:ext cx="3280680" cy="534240"/>
          </a:xfrm>
          <a:prstGeom prst="rect">
            <a:avLst/>
          </a:prstGeom>
          <a:noFill/>
          <a:ln w="0">
            <a:noFill/>
          </a:ln>
        </p:spPr>
        <p:txBody>
          <a:bodyPr lIns="0" rIns="0" tIns="0" bIns="0" anchor="t">
            <a:noAutofit/>
          </a:bodyPr>
          <a:lstStyle>
            <a:lvl1pPr indent="0" algn="r">
              <a:buNone/>
              <a:defRPr b="0" lang="fr-FR" sz="1400" spc="-1" strike="noStrike">
                <a:solidFill>
                  <a:srgbClr val="000000"/>
                </a:solidFill>
                <a:latin typeface="Calibri"/>
              </a:defRPr>
            </a:lvl1pPr>
          </a:lstStyle>
          <a:p>
            <a:pPr indent="0" algn="r">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2151" name="PlaceHolder 5"/>
          <p:cNvSpPr>
            <a:spLocks noGrp="1"/>
          </p:cNvSpPr>
          <p:nvPr>
            <p:ph type="ftr" idx="182"/>
          </p:nvPr>
        </p:nvSpPr>
        <p:spPr>
          <a:xfrm>
            <a:off x="0" y="10157400"/>
            <a:ext cx="3280680" cy="534240"/>
          </a:xfrm>
          <a:prstGeom prst="rect">
            <a:avLst/>
          </a:prstGeom>
          <a:noFill/>
          <a:ln w="0">
            <a:noFill/>
          </a:ln>
        </p:spPr>
        <p:txBody>
          <a:bodyPr lIns="0" rIns="0" tIns="0" bIns="0" anchor="b">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152" name="PlaceHolder 6"/>
          <p:cNvSpPr>
            <a:spLocks noGrp="1"/>
          </p:cNvSpPr>
          <p:nvPr>
            <p:ph type="sldNum" idx="183"/>
          </p:nvPr>
        </p:nvSpPr>
        <p:spPr>
          <a:xfrm>
            <a:off x="4278960" y="10157400"/>
            <a:ext cx="3280680" cy="534240"/>
          </a:xfrm>
          <a:prstGeom prst="rect">
            <a:avLst/>
          </a:prstGeom>
          <a:noFill/>
          <a:ln w="0">
            <a:noFill/>
          </a:ln>
        </p:spPr>
        <p:txBody>
          <a:bodyPr lIns="0" rIns="0" tIns="0" bIns="0" anchor="b">
            <a:noAutofit/>
          </a:bodyPr>
          <a:lstStyle>
            <a:lvl1pPr indent="0" algn="r">
              <a:buNone/>
              <a:defRPr b="0" lang="fr-FR" sz="1400" spc="-1" strike="noStrike">
                <a:solidFill>
                  <a:srgbClr val="000000"/>
                </a:solidFill>
                <a:latin typeface="Calibri"/>
              </a:defRPr>
            </a:lvl1pPr>
          </a:lstStyle>
          <a:p>
            <a:pPr indent="0" algn="r">
              <a:buNone/>
            </a:pPr>
            <a:fld id="{265B1210-BBCB-4829-9491-1B1500903447}" type="slidenum">
              <a:rPr b="0" lang="fr-FR" sz="1400" spc="-1" strike="noStrike">
                <a:solidFill>
                  <a:srgbClr val="000000"/>
                </a:solidFill>
                <a:latin typeface="Calibri"/>
              </a:rPr>
              <a:t>&lt;numéro&gt;</a:t>
            </a:fld>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notesMaster>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5" name="PlaceHolder 1"/>
          <p:cNvSpPr>
            <a:spLocks noGrp="1"/>
          </p:cNvSpPr>
          <p:nvPr>
            <p:ph type="sldImg"/>
          </p:nvPr>
        </p:nvSpPr>
        <p:spPr>
          <a:xfrm>
            <a:off x="685800" y="1143000"/>
            <a:ext cx="5483880" cy="3083760"/>
          </a:xfrm>
          <a:prstGeom prst="rect">
            <a:avLst/>
          </a:prstGeom>
          <a:ln w="0">
            <a:noFill/>
          </a:ln>
        </p:spPr>
      </p:sp>
      <p:sp>
        <p:nvSpPr>
          <p:cNvPr id="2366"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1) Courses sauts et lancers très différents, on progresse vite quand on débute. 2) coordination de tout le corps, dépassement de soi, remise en question suite à un échec, rebond possible ailleurs! 3) Humilité, fort en course mais en difficulté en lancer..</a:t>
            </a:r>
            <a:endParaRPr b="0" lang="fr-FR" sz="2000" spc="-1" strike="noStrike">
              <a:solidFill>
                <a:srgbClr val="000000"/>
              </a:solidFill>
              <a:latin typeface="Calibri"/>
            </a:endParaRPr>
          </a:p>
          <a:p>
            <a:pPr marL="216000" indent="0">
              <a:lnSpc>
                <a:spcPct val="100000"/>
              </a:lnSpc>
              <a:buNone/>
              <a:tabLst>
                <a:tab algn="l" pos="0"/>
              </a:tabLst>
            </a:pPr>
            <a:endParaRPr b="0" lang="fr-FR" sz="2000" spc="-1" strike="noStrike">
              <a:solidFill>
                <a:srgbClr val="000000"/>
              </a:solidFill>
              <a:latin typeface="Calibri"/>
            </a:endParaRPr>
          </a:p>
        </p:txBody>
      </p:sp>
      <p:sp>
        <p:nvSpPr>
          <p:cNvPr id="2367" name="PlaceHolder 3"/>
          <p:cNvSpPr>
            <a:spLocks noGrp="1"/>
          </p:cNvSpPr>
          <p:nvPr>
            <p:ph type="sldNum" idx="185"/>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C198E9A3-E009-4AC0-B7B1-9C6E70D2946C}"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8" name="PlaceHolder 1"/>
          <p:cNvSpPr>
            <a:spLocks noGrp="1"/>
          </p:cNvSpPr>
          <p:nvPr>
            <p:ph type="sldImg"/>
          </p:nvPr>
        </p:nvSpPr>
        <p:spPr>
          <a:xfrm>
            <a:off x="685800" y="1143000"/>
            <a:ext cx="5483880" cy="3083760"/>
          </a:xfrm>
          <a:prstGeom prst="rect">
            <a:avLst/>
          </a:prstGeom>
          <a:ln w="0">
            <a:noFill/>
          </a:ln>
        </p:spPr>
      </p:sp>
      <p:sp>
        <p:nvSpPr>
          <p:cNvPr id="2369"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Moteur: Répétition d’une gestuelle!</a:t>
            </a:r>
            <a:endParaRPr b="0" lang="fr-FR" sz="2000" spc="-1" strike="noStrike">
              <a:solidFill>
                <a:srgbClr val="000000"/>
              </a:solidFill>
              <a:latin typeface="Calibri"/>
            </a:endParaRPr>
          </a:p>
          <a:p>
            <a:pPr marL="216000" indent="0">
              <a:lnSpc>
                <a:spcPct val="100000"/>
              </a:lnSpc>
              <a:buNone/>
              <a:tabLst>
                <a:tab algn="l" pos="0"/>
              </a:tabLst>
            </a:pPr>
            <a:r>
              <a:rPr b="0" lang="fr-FR" sz="2000" spc="-1" strike="noStrike">
                <a:solidFill>
                  <a:srgbClr val="000000"/>
                </a:solidFill>
                <a:latin typeface="Calibri"/>
              </a:rPr>
              <a:t>Cognitif: ses forces, ses faiblesses..</a:t>
            </a:r>
            <a:endParaRPr b="0" lang="fr-FR" sz="2000" spc="-1" strike="noStrike">
              <a:solidFill>
                <a:srgbClr val="000000"/>
              </a:solidFill>
              <a:latin typeface="Calibri"/>
            </a:endParaRPr>
          </a:p>
          <a:p>
            <a:pPr marL="216000" indent="0">
              <a:lnSpc>
                <a:spcPct val="100000"/>
              </a:lnSpc>
              <a:buNone/>
              <a:tabLst>
                <a:tab algn="l" pos="0"/>
              </a:tabLst>
            </a:pPr>
            <a:r>
              <a:rPr b="0" lang="fr-FR" sz="2000" spc="-1" strike="noStrike">
                <a:solidFill>
                  <a:srgbClr val="000000"/>
                </a:solidFill>
                <a:latin typeface="Calibri"/>
              </a:rPr>
              <a:t>Affectif: gérer l’échec, rebondir.</a:t>
            </a:r>
            <a:endParaRPr b="0" lang="fr-FR" sz="2000" spc="-1" strike="noStrike">
              <a:solidFill>
                <a:srgbClr val="000000"/>
              </a:solidFill>
              <a:latin typeface="Calibri"/>
            </a:endParaRPr>
          </a:p>
          <a:p>
            <a:pPr marL="216000" indent="0">
              <a:lnSpc>
                <a:spcPct val="100000"/>
              </a:lnSpc>
              <a:buNone/>
              <a:tabLst>
                <a:tab algn="l" pos="0"/>
              </a:tabLst>
            </a:pPr>
            <a:r>
              <a:rPr b="0" lang="fr-FR" sz="2000" spc="-1" strike="noStrike">
                <a:solidFill>
                  <a:srgbClr val="000000"/>
                </a:solidFill>
                <a:latin typeface="Calibri"/>
              </a:rPr>
              <a:t>Psy: savoir se projetter rapidement sur l’épreuve suivante, faire abstraction.</a:t>
            </a:r>
            <a:endParaRPr b="0" lang="fr-FR" sz="2000" spc="-1" strike="noStrike">
              <a:solidFill>
                <a:srgbClr val="000000"/>
              </a:solidFill>
              <a:latin typeface="Calibri"/>
            </a:endParaRPr>
          </a:p>
        </p:txBody>
      </p:sp>
      <p:sp>
        <p:nvSpPr>
          <p:cNvPr id="2370" name="PlaceHolder 3"/>
          <p:cNvSpPr>
            <a:spLocks noGrp="1"/>
          </p:cNvSpPr>
          <p:nvPr>
            <p:ph type="sldNum" idx="186"/>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DF5B8CA6-9489-411E-8418-44550F21BCF2}"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1" name="PlaceHolder 1"/>
          <p:cNvSpPr>
            <a:spLocks noGrp="1"/>
          </p:cNvSpPr>
          <p:nvPr>
            <p:ph type="sldImg"/>
          </p:nvPr>
        </p:nvSpPr>
        <p:spPr>
          <a:xfrm>
            <a:off x="685800" y="1143000"/>
            <a:ext cx="5483880" cy="3083760"/>
          </a:xfrm>
          <a:prstGeom prst="rect">
            <a:avLst/>
          </a:prstGeom>
          <a:ln w="0">
            <a:noFill/>
          </a:ln>
        </p:spPr>
      </p:sp>
      <p:sp>
        <p:nvSpPr>
          <p:cNvPr id="2372"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Vitesse plutôt que demi fond, adaptée en fonction des AS programmées, on renforce ou on varie?</a:t>
            </a:r>
            <a:endParaRPr b="0" lang="fr-FR" sz="2000" spc="-1" strike="noStrike">
              <a:solidFill>
                <a:srgbClr val="000000"/>
              </a:solidFill>
              <a:latin typeface="Calibri"/>
            </a:endParaRPr>
          </a:p>
          <a:p>
            <a:pPr marL="216000" indent="0">
              <a:lnSpc>
                <a:spcPct val="100000"/>
              </a:lnSpc>
              <a:buNone/>
              <a:tabLst>
                <a:tab algn="l" pos="0"/>
              </a:tabLst>
            </a:pPr>
            <a:endParaRPr b="0" lang="fr-FR" sz="2000" spc="-1" strike="noStrike">
              <a:solidFill>
                <a:srgbClr val="000000"/>
              </a:solidFill>
              <a:latin typeface="Calibri"/>
            </a:endParaRPr>
          </a:p>
          <a:p>
            <a:pPr marL="216000" indent="0">
              <a:lnSpc>
                <a:spcPct val="100000"/>
              </a:lnSpc>
              <a:buNone/>
              <a:tabLst>
                <a:tab algn="l" pos="0"/>
              </a:tabLst>
            </a:pPr>
            <a:r>
              <a:rPr b="0" lang="fr-FR" sz="2000" spc="-1" strike="noStrike">
                <a:solidFill>
                  <a:srgbClr val="000000"/>
                </a:solidFill>
                <a:latin typeface="Calibri"/>
              </a:rPr>
              <a:t>Présence d’un club dans les alentours, pratique des élèves en dehors du collège..</a:t>
            </a:r>
            <a:endParaRPr b="0" lang="fr-FR" sz="2000" spc="-1" strike="noStrike">
              <a:solidFill>
                <a:srgbClr val="000000"/>
              </a:solidFill>
              <a:latin typeface="Calibri"/>
            </a:endParaRPr>
          </a:p>
        </p:txBody>
      </p:sp>
      <p:sp>
        <p:nvSpPr>
          <p:cNvPr id="2373" name="PlaceHolder 3"/>
          <p:cNvSpPr>
            <a:spLocks noGrp="1"/>
          </p:cNvSpPr>
          <p:nvPr>
            <p:ph type="sldNum" idx="187"/>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D945A26D-4DD7-42A0-BD6B-1D6B7798A9D8}"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4" name="PlaceHolder 1"/>
          <p:cNvSpPr>
            <a:spLocks noGrp="1"/>
          </p:cNvSpPr>
          <p:nvPr>
            <p:ph type="sldImg"/>
          </p:nvPr>
        </p:nvSpPr>
        <p:spPr>
          <a:xfrm>
            <a:off x="685800" y="1143000"/>
            <a:ext cx="5483880" cy="3083760"/>
          </a:xfrm>
          <a:prstGeom prst="rect">
            <a:avLst/>
          </a:prstGeom>
          <a:ln w="0">
            <a:noFill/>
          </a:ln>
        </p:spPr>
      </p:sp>
      <p:sp>
        <p:nvSpPr>
          <p:cNvPr id="2375"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Triathlon avec une course, un saut et un lancer, avec prise de perf additionnées pour former un tout. Ce qui se fait en compétition chez les jeunes.</a:t>
            </a:r>
            <a:endParaRPr b="0" lang="fr-FR" sz="2000" spc="-1" strike="noStrike">
              <a:solidFill>
                <a:srgbClr val="000000"/>
              </a:solidFill>
              <a:latin typeface="Calibri"/>
            </a:endParaRPr>
          </a:p>
          <a:p>
            <a:pPr marL="216000" indent="0">
              <a:lnSpc>
                <a:spcPct val="100000"/>
              </a:lnSpc>
              <a:buNone/>
              <a:tabLst>
                <a:tab algn="l" pos="0"/>
              </a:tabLst>
            </a:pPr>
            <a:endParaRPr b="0" lang="fr-FR" sz="2000" spc="-1" strike="noStrike">
              <a:solidFill>
                <a:srgbClr val="000000"/>
              </a:solidFill>
              <a:latin typeface="Calibri"/>
            </a:endParaRPr>
          </a:p>
        </p:txBody>
      </p:sp>
      <p:sp>
        <p:nvSpPr>
          <p:cNvPr id="2376" name="PlaceHolder 3"/>
          <p:cNvSpPr>
            <a:spLocks noGrp="1"/>
          </p:cNvSpPr>
          <p:nvPr>
            <p:ph type="sldNum" idx="188"/>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B77FACF2-BEE5-4250-B98C-22EC8234C874}"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7" name="PlaceHolder 1"/>
          <p:cNvSpPr>
            <a:spLocks noGrp="1"/>
          </p:cNvSpPr>
          <p:nvPr>
            <p:ph type="sldImg"/>
          </p:nvPr>
        </p:nvSpPr>
        <p:spPr>
          <a:xfrm>
            <a:off x="685800" y="1143000"/>
            <a:ext cx="5483880" cy="3083760"/>
          </a:xfrm>
          <a:prstGeom prst="rect">
            <a:avLst/>
          </a:prstGeom>
          <a:ln w="0">
            <a:noFill/>
          </a:ln>
        </p:spPr>
      </p:sp>
      <p:sp>
        <p:nvSpPr>
          <p:cNvPr id="2378"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Un grain de sable dans l’organisation et l’épreuves peut être caduque.</a:t>
            </a:r>
            <a:endParaRPr b="0" lang="fr-FR" sz="2000" spc="-1" strike="noStrike">
              <a:solidFill>
                <a:srgbClr val="000000"/>
              </a:solidFill>
              <a:latin typeface="Calibri"/>
            </a:endParaRPr>
          </a:p>
          <a:p>
            <a:pPr marL="216000" indent="0">
              <a:lnSpc>
                <a:spcPct val="100000"/>
              </a:lnSpc>
              <a:buNone/>
              <a:tabLst>
                <a:tab algn="l" pos="0"/>
              </a:tabLst>
            </a:pPr>
            <a:endParaRPr b="0" lang="fr-FR" sz="2000" spc="-1" strike="noStrike">
              <a:solidFill>
                <a:srgbClr val="000000"/>
              </a:solidFill>
              <a:latin typeface="Calibri"/>
            </a:endParaRPr>
          </a:p>
        </p:txBody>
      </p:sp>
      <p:sp>
        <p:nvSpPr>
          <p:cNvPr id="2379" name="PlaceHolder 3"/>
          <p:cNvSpPr>
            <a:spLocks noGrp="1"/>
          </p:cNvSpPr>
          <p:nvPr>
            <p:ph type="sldNum" idx="189"/>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614C371A-CC91-4C01-BDA3-98E1C1C6366F}"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0" name="PlaceHolder 1"/>
          <p:cNvSpPr>
            <a:spLocks noGrp="1"/>
          </p:cNvSpPr>
          <p:nvPr>
            <p:ph type="sldImg"/>
          </p:nvPr>
        </p:nvSpPr>
        <p:spPr>
          <a:xfrm>
            <a:off x="685800" y="1143000"/>
            <a:ext cx="5483880" cy="3083760"/>
          </a:xfrm>
          <a:prstGeom prst="rect">
            <a:avLst/>
          </a:prstGeom>
          <a:ln w="0">
            <a:noFill/>
          </a:ln>
        </p:spPr>
      </p:sp>
      <p:sp>
        <p:nvSpPr>
          <p:cNvPr id="2381"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On fait 6 équipes dans la classe, sont réunies par 2, jury: un secrétaire, un chrono sifflet, un décompte les plots. Lancer : un secrétaire, valide le lancer, un compte les plots, et un relance medecin ball; saut:  un pas un saut (je saute gauche, je pars gauche derrière) juge: secrétaire, celui qui valide l’impulsion dans le cerceau, un qui compte le nbre de plot franchi et un qui ratisse.</a:t>
            </a:r>
            <a:endParaRPr b="0" lang="fr-FR" sz="2000" spc="-1" strike="noStrike">
              <a:solidFill>
                <a:srgbClr val="000000"/>
              </a:solidFill>
              <a:latin typeface="Calibri"/>
            </a:endParaRPr>
          </a:p>
        </p:txBody>
      </p:sp>
      <p:sp>
        <p:nvSpPr>
          <p:cNvPr id="2382" name="PlaceHolder 3"/>
          <p:cNvSpPr>
            <a:spLocks noGrp="1"/>
          </p:cNvSpPr>
          <p:nvPr>
            <p:ph type="sldNum" idx="190"/>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35C21668-ADE7-49F3-B8A9-3AE96EB02FFA}"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3" name="PlaceHolder 1"/>
          <p:cNvSpPr>
            <a:spLocks noGrp="1"/>
          </p:cNvSpPr>
          <p:nvPr>
            <p:ph type="sldImg"/>
          </p:nvPr>
        </p:nvSpPr>
        <p:spPr>
          <a:xfrm>
            <a:off x="685800" y="1143000"/>
            <a:ext cx="5483880" cy="3083760"/>
          </a:xfrm>
          <a:prstGeom prst="rect">
            <a:avLst/>
          </a:prstGeom>
          <a:ln w="0">
            <a:noFill/>
          </a:ln>
        </p:spPr>
      </p:sp>
      <p:sp>
        <p:nvSpPr>
          <p:cNvPr id="2384"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buNone/>
            </a:pPr>
            <a:endParaRPr b="0" lang="fr-FR" sz="1800" spc="-1" strike="noStrike">
              <a:solidFill>
                <a:srgbClr val="000000"/>
              </a:solidFill>
              <a:latin typeface="Calibri"/>
            </a:endParaRPr>
          </a:p>
        </p:txBody>
      </p:sp>
      <p:sp>
        <p:nvSpPr>
          <p:cNvPr id="2385" name="PlaceHolder 3"/>
          <p:cNvSpPr>
            <a:spLocks noGrp="1"/>
          </p:cNvSpPr>
          <p:nvPr>
            <p:ph type="sldNum" idx="191"/>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64731B4A-9B84-47BF-ACB8-941D1BA4ED77}"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6" name="PlaceHolder 1"/>
          <p:cNvSpPr>
            <a:spLocks noGrp="1"/>
          </p:cNvSpPr>
          <p:nvPr>
            <p:ph type="sldImg"/>
          </p:nvPr>
        </p:nvSpPr>
        <p:spPr>
          <a:xfrm>
            <a:off x="685800" y="1143000"/>
            <a:ext cx="5483880" cy="3083760"/>
          </a:xfrm>
          <a:prstGeom prst="rect">
            <a:avLst/>
          </a:prstGeom>
          <a:ln w="0">
            <a:noFill/>
          </a:ln>
        </p:spPr>
      </p:sp>
      <p:sp>
        <p:nvSpPr>
          <p:cNvPr id="2387"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buNone/>
            </a:pPr>
            <a:endParaRPr b="0" lang="fr-FR" sz="1800" spc="-1" strike="noStrike">
              <a:solidFill>
                <a:srgbClr val="000000"/>
              </a:solidFill>
              <a:latin typeface="Calibri"/>
            </a:endParaRPr>
          </a:p>
        </p:txBody>
      </p:sp>
      <p:sp>
        <p:nvSpPr>
          <p:cNvPr id="2388" name="PlaceHolder 3"/>
          <p:cNvSpPr>
            <a:spLocks noGrp="1"/>
          </p:cNvSpPr>
          <p:nvPr>
            <p:ph type="sldNum" idx="192"/>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2C86BBCE-D55F-45E1-81E5-94A9AAB75588}"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9" name="PlaceHolder 1"/>
          <p:cNvSpPr>
            <a:spLocks noGrp="1"/>
          </p:cNvSpPr>
          <p:nvPr>
            <p:ph type="sldImg"/>
          </p:nvPr>
        </p:nvSpPr>
        <p:spPr>
          <a:xfrm>
            <a:off x="685800" y="1143000"/>
            <a:ext cx="5483880" cy="3083760"/>
          </a:xfrm>
          <a:prstGeom prst="rect">
            <a:avLst/>
          </a:prstGeom>
          <a:ln w="0">
            <a:noFill/>
          </a:ln>
        </p:spPr>
      </p:sp>
      <p:sp>
        <p:nvSpPr>
          <p:cNvPr id="2390"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On ajoute l’idée de planif</a:t>
            </a:r>
            <a:endParaRPr b="0" lang="fr-FR" sz="2000" spc="-1" strike="noStrike">
              <a:solidFill>
                <a:srgbClr val="000000"/>
              </a:solidFill>
              <a:latin typeface="Calibri"/>
            </a:endParaRPr>
          </a:p>
        </p:txBody>
      </p:sp>
      <p:sp>
        <p:nvSpPr>
          <p:cNvPr id="2391" name="PlaceHolder 3"/>
          <p:cNvSpPr>
            <a:spLocks noGrp="1"/>
          </p:cNvSpPr>
          <p:nvPr>
            <p:ph type="sldNum" idx="193"/>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DFCBE26B-8D26-4036-8C87-3C1C1E2E6EDB}"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2" name="PlaceHolder 1"/>
          <p:cNvSpPr>
            <a:spLocks noGrp="1"/>
          </p:cNvSpPr>
          <p:nvPr>
            <p:ph type="sldImg"/>
          </p:nvPr>
        </p:nvSpPr>
        <p:spPr>
          <a:xfrm>
            <a:off x="685800" y="1143000"/>
            <a:ext cx="5483880" cy="3083760"/>
          </a:xfrm>
          <a:prstGeom prst="rect">
            <a:avLst/>
          </a:prstGeom>
          <a:ln w="0">
            <a:noFill/>
          </a:ln>
        </p:spPr>
      </p:sp>
      <p:sp>
        <p:nvSpPr>
          <p:cNvPr id="2393"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Ils sont compétents dans la discipline choisi (souvent autour de la perf cible) alors que pour Anna, c’est plus de l’ordre de l’exploit en saut alors qu’elle est plus régulière en lancer, ce qui aurait été un meilleur choix pour elle.</a:t>
            </a:r>
            <a:endParaRPr b="0" lang="fr-FR" sz="2000" spc="-1" strike="noStrike">
              <a:solidFill>
                <a:srgbClr val="000000"/>
              </a:solidFill>
              <a:latin typeface="Calibri"/>
            </a:endParaRPr>
          </a:p>
        </p:txBody>
      </p:sp>
      <p:sp>
        <p:nvSpPr>
          <p:cNvPr id="2394" name="PlaceHolder 3"/>
          <p:cNvSpPr>
            <a:spLocks noGrp="1"/>
          </p:cNvSpPr>
          <p:nvPr>
            <p:ph type="sldNum" idx="194"/>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913082FA-C429-454E-8525-A82AD603A7DE}"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2" name="PlaceHolder 1"/>
          <p:cNvSpPr>
            <a:spLocks noGrp="1"/>
          </p:cNvSpPr>
          <p:nvPr>
            <p:ph type="sldImg"/>
          </p:nvPr>
        </p:nvSpPr>
        <p:spPr>
          <a:xfrm>
            <a:off x="685800" y="1143000"/>
            <a:ext cx="5483880" cy="3083760"/>
          </a:xfrm>
          <a:prstGeom prst="rect">
            <a:avLst/>
          </a:prstGeom>
          <a:ln w="0">
            <a:noFill/>
          </a:ln>
        </p:spPr>
      </p:sp>
      <p:sp>
        <p:nvSpPr>
          <p:cNvPr id="2363" name="PlaceHolder 2"/>
          <p:cNvSpPr>
            <a:spLocks noGrp="1"/>
          </p:cNvSpPr>
          <p:nvPr>
            <p:ph type="body"/>
          </p:nvPr>
        </p:nvSpPr>
        <p:spPr>
          <a:xfrm>
            <a:off x="685800" y="4400640"/>
            <a:ext cx="5483880" cy="3597840"/>
          </a:xfrm>
          <a:prstGeom prst="rect">
            <a:avLst/>
          </a:prstGeom>
          <a:noFill/>
          <a:ln w="0">
            <a:noFill/>
          </a:ln>
        </p:spPr>
        <p:txBody>
          <a:bodyPr lIns="0" rIns="0" tIns="0" bIns="0" anchor="t">
            <a:noAutofit/>
          </a:bodyPr>
          <a:p>
            <a:pPr marL="216000" indent="0">
              <a:lnSpc>
                <a:spcPct val="100000"/>
              </a:lnSpc>
              <a:buNone/>
              <a:tabLst>
                <a:tab algn="l" pos="0"/>
              </a:tabLst>
            </a:pPr>
            <a:r>
              <a:rPr b="0" lang="fr-FR" sz="2000" spc="-1" strike="noStrike">
                <a:solidFill>
                  <a:srgbClr val="000000"/>
                </a:solidFill>
                <a:latin typeface="Calibri"/>
              </a:rPr>
              <a:t>Vitesse contre résistance (pesanteur, poids d’un engins, corps pendant un saut) </a:t>
            </a:r>
            <a:endParaRPr b="0" lang="fr-FR" sz="2000" spc="-1" strike="noStrike">
              <a:solidFill>
                <a:srgbClr val="000000"/>
              </a:solidFill>
              <a:latin typeface="Calibri"/>
            </a:endParaRPr>
          </a:p>
        </p:txBody>
      </p:sp>
      <p:sp>
        <p:nvSpPr>
          <p:cNvPr id="2364" name="PlaceHolder 3"/>
          <p:cNvSpPr>
            <a:spLocks noGrp="1"/>
          </p:cNvSpPr>
          <p:nvPr>
            <p:ph type="sldNum" idx="184"/>
          </p:nvPr>
        </p:nvSpPr>
        <p:spPr>
          <a:xfrm>
            <a:off x="3884760" y="8685360"/>
            <a:ext cx="2969280" cy="456120"/>
          </a:xfrm>
          <a:prstGeom prst="rect">
            <a:avLst/>
          </a:prstGeom>
          <a:noFill/>
          <a:ln w="0">
            <a:noFill/>
          </a:ln>
        </p:spPr>
        <p:txBody>
          <a:bodyPr lIns="0" rIns="0" tIns="0" bIns="0" anchor="b">
            <a:noAutofit/>
          </a:bodyPr>
          <a:lstStyle>
            <a:lvl1pPr indent="0" algn="r">
              <a:lnSpc>
                <a:spcPct val="100000"/>
              </a:lnSpc>
              <a:buNone/>
              <a:tabLst>
                <a:tab algn="l" pos="0"/>
              </a:tabLst>
              <a:defRPr b="0" lang="fr-FR" sz="1200" spc="-1" strike="noStrike">
                <a:solidFill>
                  <a:srgbClr val="000000"/>
                </a:solidFill>
                <a:latin typeface="Calibri"/>
              </a:defRPr>
            </a:lvl1pPr>
          </a:lstStyle>
          <a:p>
            <a:pPr indent="0" algn="r">
              <a:lnSpc>
                <a:spcPct val="100000"/>
              </a:lnSpc>
              <a:buNone/>
              <a:tabLst>
                <a:tab algn="l" pos="0"/>
              </a:tabLst>
            </a:pPr>
            <a:fld id="{EF335342-4FCF-447A-B96F-8EDB779D9C10}" type="slidenum">
              <a:rPr b="0" lang="fr-FR" sz="1200" spc="-1" strike="noStrike">
                <a:solidFill>
                  <a:srgbClr val="000000"/>
                </a:solidFill>
                <a:latin typeface="Calibri"/>
              </a:rPr>
              <a:t>&lt;numéro&gt;</a:t>
            </a:fld>
            <a:endParaRPr b="0" lang="fr-FR" sz="1200" spc="-1" strike="noStrike">
              <a:solidFill>
                <a:srgbClr val="000000"/>
              </a:solidFill>
              <a:latin typeface="Calibri"/>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0.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1.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2.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4.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5.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6.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37.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38.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39.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0.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1.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2.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3.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5.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6.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7.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8.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49.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0.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1.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2.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3.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4.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6.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7.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8.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9.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60.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3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3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894895AF-2595-4E3E-9F43-3D63718C5AEB}" type="slidenum">
              <a:t>&lt;#&gt;</a:t>
            </a:fld>
          </a:p>
        </p:txBody>
      </p:sp>
      <p:sp>
        <p:nvSpPr>
          <p:cNvPr id="8" name="PlaceHolder 7"/>
          <p:cNvSpPr>
            <a:spLocks noGrp="1"/>
          </p:cNvSpPr>
          <p:nvPr>
            <p:ph type="dt" idx="3"/>
          </p:nvPr>
        </p:nvSpPr>
        <p:spPr/>
        <p:txBody>
          <a:bodyPr/>
          <a:p>
            <a:r>
              <a:rPr lang="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entered Text">
    <p:spTree>
      <p:nvGrpSpPr>
        <p:cNvPr id="1" name=""/>
        <p:cNvGrpSpPr/>
        <p:nvPr/>
      </p:nvGrpSpPr>
      <p:grpSpPr>
        <a:xfrm>
          <a:off x="0" y="0"/>
          <a:ext cx="0" cy="0"/>
          <a:chOff x="0" y="0"/>
          <a:chExt cx="0" cy="0"/>
        </a:xfrm>
      </p:grpSpPr>
      <p:sp>
        <p:nvSpPr>
          <p:cNvPr id="2" name="PlaceHolder 1"/>
          <p:cNvSpPr>
            <a:spLocks noGrp="1"/>
          </p:cNvSpPr>
          <p:nvPr>
            <p:ph type="ftr" idx="28"/>
          </p:nvPr>
        </p:nvSpPr>
        <p:spPr/>
        <p:txBody>
          <a:bodyPr/>
          <a:p>
            <a:r>
              <a:t>Footer</a:t>
            </a:r>
          </a:p>
        </p:txBody>
      </p:sp>
      <p:sp>
        <p:nvSpPr>
          <p:cNvPr id="3" name="PlaceHolder 2"/>
          <p:cNvSpPr>
            <a:spLocks noGrp="1"/>
          </p:cNvSpPr>
          <p:nvPr>
            <p:ph type="sldNum" idx="29"/>
          </p:nvPr>
        </p:nvSpPr>
        <p:spPr/>
        <p:txBody>
          <a:bodyPr/>
          <a:p>
            <a:fld id="{A1F1EC13-BCC5-43D6-882C-A328A2B06454}" type="slidenum">
              <a:t>&lt;#&gt;</a:t>
            </a:fld>
          </a:p>
        </p:txBody>
      </p:sp>
      <p:sp>
        <p:nvSpPr>
          <p:cNvPr id="4" name="PlaceHolder 3"/>
          <p:cNvSpPr>
            <a:spLocks noGrp="1"/>
          </p:cNvSpPr>
          <p:nvPr>
            <p:ph type="dt" idx="30"/>
          </p:nvPr>
        </p:nvSpPr>
        <p:spPr/>
        <p:txBody>
          <a:bodyPr/>
          <a:p>
            <a:r>
              <a:rPr lang="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Title, 2 Content and Content">
    <p:spTree>
      <p:nvGrpSpPr>
        <p:cNvPr id="1" name=""/>
        <p:cNvGrpSpPr/>
        <p:nvPr/>
      </p:nvGrpSpPr>
      <p:grpSpPr>
        <a:xfrm>
          <a:off x="0" y="0"/>
          <a:ext cx="0" cy="0"/>
          <a:chOff x="0" y="0"/>
          <a:chExt cx="0" cy="0"/>
        </a:xfrm>
      </p:grpSpPr>
      <p:sp>
        <p:nvSpPr>
          <p:cNvPr id="38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8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38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39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31"/>
          </p:nvPr>
        </p:nvSpPr>
        <p:spPr/>
        <p:txBody>
          <a:bodyPr/>
          <a:p>
            <a:r>
              <a:t>Footer</a:t>
            </a:r>
          </a:p>
        </p:txBody>
      </p:sp>
      <p:sp>
        <p:nvSpPr>
          <p:cNvPr id="7" name="PlaceHolder 6"/>
          <p:cNvSpPr>
            <a:spLocks noGrp="1"/>
          </p:cNvSpPr>
          <p:nvPr>
            <p:ph type="sldNum" idx="32"/>
          </p:nvPr>
        </p:nvSpPr>
        <p:spPr/>
        <p:txBody>
          <a:bodyPr/>
          <a:p>
            <a:fld id="{3F786DAD-9464-49B1-8ECE-146C266341F8}" type="slidenum">
              <a:t>&lt;#&gt;</a:t>
            </a:fld>
          </a:p>
        </p:txBody>
      </p:sp>
      <p:sp>
        <p:nvSpPr>
          <p:cNvPr id="8" name="PlaceHolder 7"/>
          <p:cNvSpPr>
            <a:spLocks noGrp="1"/>
          </p:cNvSpPr>
          <p:nvPr>
            <p:ph type="dt" idx="33"/>
          </p:nvPr>
        </p:nvSpPr>
        <p:spPr/>
        <p:txBody>
          <a:bodyPr/>
          <a:p>
            <a:r>
              <a:rPr lang="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Title Content and 2 Content">
    <p:spTree>
      <p:nvGrpSpPr>
        <p:cNvPr id="1" name=""/>
        <p:cNvGrpSpPr/>
        <p:nvPr/>
      </p:nvGrpSpPr>
      <p:grpSpPr>
        <a:xfrm>
          <a:off x="0" y="0"/>
          <a:ext cx="0" cy="0"/>
          <a:chOff x="0" y="0"/>
          <a:chExt cx="0" cy="0"/>
        </a:xfrm>
      </p:grpSpPr>
      <p:sp>
        <p:nvSpPr>
          <p:cNvPr id="42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427"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28"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29"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34"/>
          </p:nvPr>
        </p:nvSpPr>
        <p:spPr/>
        <p:txBody>
          <a:bodyPr/>
          <a:p>
            <a:r>
              <a:t>Footer</a:t>
            </a:r>
          </a:p>
        </p:txBody>
      </p:sp>
      <p:sp>
        <p:nvSpPr>
          <p:cNvPr id="7" name="PlaceHolder 6"/>
          <p:cNvSpPr>
            <a:spLocks noGrp="1"/>
          </p:cNvSpPr>
          <p:nvPr>
            <p:ph type="sldNum" idx="35"/>
          </p:nvPr>
        </p:nvSpPr>
        <p:spPr/>
        <p:txBody>
          <a:bodyPr/>
          <a:p>
            <a:fld id="{B9C458DF-9F41-426D-BC21-7786CC1434FE}" type="slidenum">
              <a:t>&lt;#&gt;</a:t>
            </a:fld>
          </a:p>
        </p:txBody>
      </p:sp>
      <p:sp>
        <p:nvSpPr>
          <p:cNvPr id="8" name="PlaceHolder 7"/>
          <p:cNvSpPr>
            <a:spLocks noGrp="1"/>
          </p:cNvSpPr>
          <p:nvPr>
            <p:ph type="dt" idx="36"/>
          </p:nvPr>
        </p:nvSpPr>
        <p:spPr/>
        <p:txBody>
          <a:bodyPr/>
          <a:p>
            <a:r>
              <a:rPr lang="fr"/>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p:spTree>
      <p:nvGrpSpPr>
        <p:cNvPr id="1" name=""/>
        <p:cNvGrpSpPr/>
        <p:nvPr/>
      </p:nvGrpSpPr>
      <p:grpSpPr>
        <a:xfrm>
          <a:off x="0" y="0"/>
          <a:ext cx="0" cy="0"/>
          <a:chOff x="0" y="0"/>
          <a:chExt cx="0" cy="0"/>
        </a:xfrm>
      </p:grpSpPr>
      <p:sp>
        <p:nvSpPr>
          <p:cNvPr id="46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4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6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6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37"/>
          </p:nvPr>
        </p:nvSpPr>
        <p:spPr/>
        <p:txBody>
          <a:bodyPr/>
          <a:p>
            <a:r>
              <a:t>Footer</a:t>
            </a:r>
          </a:p>
        </p:txBody>
      </p:sp>
      <p:sp>
        <p:nvSpPr>
          <p:cNvPr id="7" name="PlaceHolder 6"/>
          <p:cNvSpPr>
            <a:spLocks noGrp="1"/>
          </p:cNvSpPr>
          <p:nvPr>
            <p:ph type="sldNum" idx="38"/>
          </p:nvPr>
        </p:nvSpPr>
        <p:spPr/>
        <p:txBody>
          <a:bodyPr/>
          <a:p>
            <a:fld id="{1B8A1C2F-1DEB-43E7-9B1C-09D9621B4B89}" type="slidenum">
              <a:t>&lt;#&gt;</a:t>
            </a:fld>
          </a:p>
        </p:txBody>
      </p:sp>
      <p:sp>
        <p:nvSpPr>
          <p:cNvPr id="8" name="PlaceHolder 7"/>
          <p:cNvSpPr>
            <a:spLocks noGrp="1"/>
          </p:cNvSpPr>
          <p:nvPr>
            <p:ph type="dt" idx="39"/>
          </p:nvPr>
        </p:nvSpPr>
        <p:spPr/>
        <p:txBody>
          <a:bodyPr/>
          <a:p>
            <a:r>
              <a:rPr lang="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1">
    <p:spTree>
      <p:nvGrpSpPr>
        <p:cNvPr id="1" name=""/>
        <p:cNvGrpSpPr/>
        <p:nvPr/>
      </p:nvGrpSpPr>
      <p:grpSpPr>
        <a:xfrm>
          <a:off x="0" y="0"/>
          <a:ext cx="0" cy="0"/>
          <a:chOff x="0" y="0"/>
          <a:chExt cx="0" cy="0"/>
        </a:xfrm>
      </p:grpSpPr>
      <p:sp>
        <p:nvSpPr>
          <p:cNvPr id="50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504"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05"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40"/>
          </p:nvPr>
        </p:nvSpPr>
        <p:spPr/>
        <p:txBody>
          <a:bodyPr/>
          <a:p>
            <a:r>
              <a:t>Footer</a:t>
            </a:r>
          </a:p>
        </p:txBody>
      </p:sp>
      <p:sp>
        <p:nvSpPr>
          <p:cNvPr id="6" name="PlaceHolder 5"/>
          <p:cNvSpPr>
            <a:spLocks noGrp="1"/>
          </p:cNvSpPr>
          <p:nvPr>
            <p:ph type="sldNum" idx="41"/>
          </p:nvPr>
        </p:nvSpPr>
        <p:spPr/>
        <p:txBody>
          <a:bodyPr/>
          <a:p>
            <a:fld id="{7501968B-3F47-43F6-AF67-20095F9156C2}" type="slidenum">
              <a:t>&lt;#&gt;</a:t>
            </a:fld>
          </a:p>
        </p:txBody>
      </p:sp>
      <p:sp>
        <p:nvSpPr>
          <p:cNvPr id="7" name="PlaceHolder 6"/>
          <p:cNvSpPr>
            <a:spLocks noGrp="1"/>
          </p:cNvSpPr>
          <p:nvPr>
            <p:ph type="dt" idx="42"/>
          </p:nvPr>
        </p:nvSpPr>
        <p:spPr/>
        <p:txBody>
          <a:bodyPr/>
          <a:p>
            <a:r>
              <a:rPr lang="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2">
    <p:spTree>
      <p:nvGrpSpPr>
        <p:cNvPr id="1" name=""/>
        <p:cNvGrpSpPr/>
        <p:nvPr/>
      </p:nvGrpSpPr>
      <p:grpSpPr>
        <a:xfrm>
          <a:off x="0" y="0"/>
          <a:ext cx="0" cy="0"/>
          <a:chOff x="0" y="0"/>
          <a:chExt cx="0" cy="0"/>
        </a:xfrm>
      </p:grpSpPr>
      <p:sp>
        <p:nvSpPr>
          <p:cNvPr id="54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54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4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4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4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 name="PlaceHolder 6"/>
          <p:cNvSpPr>
            <a:spLocks noGrp="1"/>
          </p:cNvSpPr>
          <p:nvPr>
            <p:ph type="ftr" idx="43"/>
          </p:nvPr>
        </p:nvSpPr>
        <p:spPr/>
        <p:txBody>
          <a:bodyPr/>
          <a:p>
            <a:r>
              <a:t>Footer</a:t>
            </a:r>
          </a:p>
        </p:txBody>
      </p:sp>
      <p:sp>
        <p:nvSpPr>
          <p:cNvPr id="8" name="PlaceHolder 7"/>
          <p:cNvSpPr>
            <a:spLocks noGrp="1"/>
          </p:cNvSpPr>
          <p:nvPr>
            <p:ph type="sldNum" idx="44"/>
          </p:nvPr>
        </p:nvSpPr>
        <p:spPr/>
        <p:txBody>
          <a:bodyPr/>
          <a:p>
            <a:fld id="{C330904D-B0C7-482B-9EFA-3CFF57923E06}" type="slidenum">
              <a:t>&lt;#&gt;</a:t>
            </a:fld>
          </a:p>
        </p:txBody>
      </p:sp>
      <p:sp>
        <p:nvSpPr>
          <p:cNvPr id="9" name="PlaceHolder 8"/>
          <p:cNvSpPr>
            <a:spLocks noGrp="1"/>
          </p:cNvSpPr>
          <p:nvPr>
            <p:ph type="dt" idx="45"/>
          </p:nvPr>
        </p:nvSpPr>
        <p:spPr/>
        <p:txBody>
          <a:bodyPr/>
          <a:p>
            <a:r>
              <a:rPr lang="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
    <p:spTree>
      <p:nvGrpSpPr>
        <p:cNvPr id="1" name=""/>
        <p:cNvGrpSpPr/>
        <p:nvPr/>
      </p:nvGrpSpPr>
      <p:grpSpPr>
        <a:xfrm>
          <a:off x="0" y="0"/>
          <a:ext cx="0" cy="0"/>
          <a:chOff x="0" y="0"/>
          <a:chExt cx="0" cy="0"/>
        </a:xfrm>
      </p:grpSpPr>
      <p:sp>
        <p:nvSpPr>
          <p:cNvPr id="2" name="PlaceHolder 1"/>
          <p:cNvSpPr>
            <a:spLocks noGrp="1"/>
          </p:cNvSpPr>
          <p:nvPr>
            <p:ph type="ftr" idx="46"/>
          </p:nvPr>
        </p:nvSpPr>
        <p:spPr/>
        <p:txBody>
          <a:bodyPr/>
          <a:p>
            <a:r>
              <a:t>Footer</a:t>
            </a:r>
          </a:p>
        </p:txBody>
      </p:sp>
      <p:sp>
        <p:nvSpPr>
          <p:cNvPr id="3" name="PlaceHolder 2"/>
          <p:cNvSpPr>
            <a:spLocks noGrp="1"/>
          </p:cNvSpPr>
          <p:nvPr>
            <p:ph type="sldNum" idx="47"/>
          </p:nvPr>
        </p:nvSpPr>
        <p:spPr/>
        <p:txBody>
          <a:bodyPr/>
          <a:p>
            <a:fld id="{C227A8F0-B5FC-4199-A063-A8C1F153A956}" type="slidenum">
              <a:t>&lt;#&gt;</a:t>
            </a:fld>
          </a:p>
        </p:txBody>
      </p:sp>
      <p:sp>
        <p:nvSpPr>
          <p:cNvPr id="4" name="PlaceHolder 3"/>
          <p:cNvSpPr>
            <a:spLocks noGrp="1"/>
          </p:cNvSpPr>
          <p:nvPr>
            <p:ph type="dt" idx="48"/>
          </p:nvPr>
        </p:nvSpPr>
        <p:spPr/>
        <p:txBody>
          <a:bodyPr/>
          <a:p>
            <a:r>
              <a:rPr lang="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4">
    <p:spTree>
      <p:nvGrpSpPr>
        <p:cNvPr id="1" name=""/>
        <p:cNvGrpSpPr/>
        <p:nvPr/>
      </p:nvGrpSpPr>
      <p:grpSpPr>
        <a:xfrm>
          <a:off x="0" y="0"/>
          <a:ext cx="0" cy="0"/>
          <a:chOff x="0" y="0"/>
          <a:chExt cx="0" cy="0"/>
        </a:xfrm>
      </p:grpSpPr>
      <p:sp>
        <p:nvSpPr>
          <p:cNvPr id="2" name="PlaceHolder 1"/>
          <p:cNvSpPr>
            <a:spLocks noGrp="1"/>
          </p:cNvSpPr>
          <p:nvPr>
            <p:ph type="ftr" idx="49"/>
          </p:nvPr>
        </p:nvSpPr>
        <p:spPr/>
        <p:txBody>
          <a:bodyPr/>
          <a:p>
            <a:r>
              <a:t>Footer</a:t>
            </a:r>
          </a:p>
        </p:txBody>
      </p:sp>
      <p:sp>
        <p:nvSpPr>
          <p:cNvPr id="3" name="PlaceHolder 2"/>
          <p:cNvSpPr>
            <a:spLocks noGrp="1"/>
          </p:cNvSpPr>
          <p:nvPr>
            <p:ph type="sldNum" idx="50"/>
          </p:nvPr>
        </p:nvSpPr>
        <p:spPr/>
        <p:txBody>
          <a:bodyPr/>
          <a:p>
            <a:fld id="{FF35801D-727D-4316-964C-C70502079C3C}" type="slidenum">
              <a:t>&lt;#&gt;</a:t>
            </a:fld>
          </a:p>
        </p:txBody>
      </p:sp>
      <p:sp>
        <p:nvSpPr>
          <p:cNvPr id="4" name="PlaceHolder 3"/>
          <p:cNvSpPr>
            <a:spLocks noGrp="1"/>
          </p:cNvSpPr>
          <p:nvPr>
            <p:ph type="dt" idx="51"/>
          </p:nvPr>
        </p:nvSpPr>
        <p:spPr/>
        <p:txBody>
          <a:bodyPr/>
          <a:p>
            <a:r>
              <a:rPr lang="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5">
    <p:spTree>
      <p:nvGrpSpPr>
        <p:cNvPr id="1" name=""/>
        <p:cNvGrpSpPr/>
        <p:nvPr/>
      </p:nvGrpSpPr>
      <p:grpSpPr>
        <a:xfrm>
          <a:off x="0" y="0"/>
          <a:ext cx="0" cy="0"/>
          <a:chOff x="0" y="0"/>
          <a:chExt cx="0" cy="0"/>
        </a:xfrm>
      </p:grpSpPr>
      <p:sp>
        <p:nvSpPr>
          <p:cNvPr id="64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643"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52"/>
          </p:nvPr>
        </p:nvSpPr>
        <p:spPr/>
        <p:txBody>
          <a:bodyPr/>
          <a:p>
            <a:r>
              <a:t>Footer</a:t>
            </a:r>
          </a:p>
        </p:txBody>
      </p:sp>
      <p:sp>
        <p:nvSpPr>
          <p:cNvPr id="5" name="PlaceHolder 4"/>
          <p:cNvSpPr>
            <a:spLocks noGrp="1"/>
          </p:cNvSpPr>
          <p:nvPr>
            <p:ph type="sldNum" idx="53"/>
          </p:nvPr>
        </p:nvSpPr>
        <p:spPr/>
        <p:txBody>
          <a:bodyPr/>
          <a:p>
            <a:fld id="{9AAE1A37-A6E8-4786-A7F2-6633750F375A}" type="slidenum">
              <a:t>&lt;#&gt;</a:t>
            </a:fld>
          </a:p>
        </p:txBody>
      </p:sp>
      <p:sp>
        <p:nvSpPr>
          <p:cNvPr id="6" name="PlaceHolder 5"/>
          <p:cNvSpPr>
            <a:spLocks noGrp="1"/>
          </p:cNvSpPr>
          <p:nvPr>
            <p:ph type="dt" idx="54"/>
          </p:nvPr>
        </p:nvSpPr>
        <p:spPr/>
        <p:txBody>
          <a:bodyPr/>
          <a:p>
            <a:r>
              <a:rPr lang="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6">
    <p:spTree>
      <p:nvGrpSpPr>
        <p:cNvPr id="1" name=""/>
        <p:cNvGrpSpPr/>
        <p:nvPr/>
      </p:nvGrpSpPr>
      <p:grpSpPr>
        <a:xfrm>
          <a:off x="0" y="0"/>
          <a:ext cx="0" cy="0"/>
          <a:chOff x="0" y="0"/>
          <a:chExt cx="0" cy="0"/>
        </a:xfrm>
      </p:grpSpPr>
      <p:sp>
        <p:nvSpPr>
          <p:cNvPr id="67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67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55"/>
          </p:nvPr>
        </p:nvSpPr>
        <p:spPr/>
        <p:txBody>
          <a:bodyPr/>
          <a:p>
            <a:r>
              <a:t>Footer</a:t>
            </a:r>
          </a:p>
        </p:txBody>
      </p:sp>
      <p:sp>
        <p:nvSpPr>
          <p:cNvPr id="5" name="PlaceHolder 4"/>
          <p:cNvSpPr>
            <a:spLocks noGrp="1"/>
          </p:cNvSpPr>
          <p:nvPr>
            <p:ph type="sldNum" idx="56"/>
          </p:nvPr>
        </p:nvSpPr>
        <p:spPr/>
        <p:txBody>
          <a:bodyPr/>
          <a:p>
            <a:fld id="{1BB938ED-3E2A-4A61-9FBE-1FA0496F4099}" type="slidenum">
              <a:t>&lt;#&gt;</a:t>
            </a:fld>
          </a:p>
        </p:txBody>
      </p:sp>
      <p:sp>
        <p:nvSpPr>
          <p:cNvPr id="6" name="PlaceHolder 5"/>
          <p:cNvSpPr>
            <a:spLocks noGrp="1"/>
          </p:cNvSpPr>
          <p:nvPr>
            <p:ph type="dt" idx="57"/>
          </p:nvPr>
        </p:nvSpPr>
        <p:spPr/>
        <p:txBody>
          <a:bodyPr/>
          <a:p>
            <a:r>
              <a:rPr lang="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74"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5"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08FC9E99-7CBF-41E1-BAE8-4506C12D883F}" type="slidenum">
              <a:t>&lt;#&gt;</a:t>
            </a:fld>
          </a:p>
        </p:txBody>
      </p:sp>
      <p:sp>
        <p:nvSpPr>
          <p:cNvPr id="7" name="PlaceHolder 6"/>
          <p:cNvSpPr>
            <a:spLocks noGrp="1"/>
          </p:cNvSpPr>
          <p:nvPr>
            <p:ph type="dt" idx="6"/>
          </p:nvPr>
        </p:nvSpPr>
        <p:spPr/>
        <p:txBody>
          <a:bodyPr/>
          <a:p>
            <a:r>
              <a:rPr lang="fr"/>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7">
    <p:spTree>
      <p:nvGrpSpPr>
        <p:cNvPr id="1" name=""/>
        <p:cNvGrpSpPr/>
        <p:nvPr/>
      </p:nvGrpSpPr>
      <p:grpSpPr>
        <a:xfrm>
          <a:off x="0" y="0"/>
          <a:ext cx="0" cy="0"/>
          <a:chOff x="0" y="0"/>
          <a:chExt cx="0" cy="0"/>
        </a:xfrm>
      </p:grpSpPr>
      <p:sp>
        <p:nvSpPr>
          <p:cNvPr id="71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71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15"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58"/>
          </p:nvPr>
        </p:nvSpPr>
        <p:spPr/>
        <p:txBody>
          <a:bodyPr/>
          <a:p>
            <a:r>
              <a:t>Footer</a:t>
            </a:r>
          </a:p>
        </p:txBody>
      </p:sp>
      <p:sp>
        <p:nvSpPr>
          <p:cNvPr id="6" name="PlaceHolder 5"/>
          <p:cNvSpPr>
            <a:spLocks noGrp="1"/>
          </p:cNvSpPr>
          <p:nvPr>
            <p:ph type="sldNum" idx="59"/>
          </p:nvPr>
        </p:nvSpPr>
        <p:spPr/>
        <p:txBody>
          <a:bodyPr/>
          <a:p>
            <a:fld id="{E1DA75C2-650B-4E3D-BB35-1BE9A0CC30F4}" type="slidenum">
              <a:t>&lt;#&gt;</a:t>
            </a:fld>
          </a:p>
        </p:txBody>
      </p:sp>
      <p:sp>
        <p:nvSpPr>
          <p:cNvPr id="7" name="PlaceHolder 6"/>
          <p:cNvSpPr>
            <a:spLocks noGrp="1"/>
          </p:cNvSpPr>
          <p:nvPr>
            <p:ph type="dt" idx="60"/>
          </p:nvPr>
        </p:nvSpPr>
        <p:spPr/>
        <p:txBody>
          <a:bodyPr/>
          <a:p>
            <a:r>
              <a:rPr lang="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8">
    <p:spTree>
      <p:nvGrpSpPr>
        <p:cNvPr id="1" name=""/>
        <p:cNvGrpSpPr/>
        <p:nvPr/>
      </p:nvGrpSpPr>
      <p:grpSpPr>
        <a:xfrm>
          <a:off x="0" y="0"/>
          <a:ext cx="0" cy="0"/>
          <a:chOff x="0" y="0"/>
          <a:chExt cx="0" cy="0"/>
        </a:xfrm>
      </p:grpSpPr>
      <p:sp>
        <p:nvSpPr>
          <p:cNvPr id="74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 name="PlaceHolder 2"/>
          <p:cNvSpPr>
            <a:spLocks noGrp="1"/>
          </p:cNvSpPr>
          <p:nvPr>
            <p:ph type="ftr" idx="61"/>
          </p:nvPr>
        </p:nvSpPr>
        <p:spPr/>
        <p:txBody>
          <a:bodyPr/>
          <a:p>
            <a:r>
              <a:t>Footer</a:t>
            </a:r>
          </a:p>
        </p:txBody>
      </p:sp>
      <p:sp>
        <p:nvSpPr>
          <p:cNvPr id="4" name="PlaceHolder 3"/>
          <p:cNvSpPr>
            <a:spLocks noGrp="1"/>
          </p:cNvSpPr>
          <p:nvPr>
            <p:ph type="sldNum" idx="62"/>
          </p:nvPr>
        </p:nvSpPr>
        <p:spPr/>
        <p:txBody>
          <a:bodyPr/>
          <a:p>
            <a:fld id="{A27D0295-1228-47CA-A289-EB0ECC4783E4}" type="slidenum">
              <a:t>&lt;#&gt;</a:t>
            </a:fld>
          </a:p>
        </p:txBody>
      </p:sp>
      <p:sp>
        <p:nvSpPr>
          <p:cNvPr id="5" name="PlaceHolder 4"/>
          <p:cNvSpPr>
            <a:spLocks noGrp="1"/>
          </p:cNvSpPr>
          <p:nvPr>
            <p:ph type="dt" idx="63"/>
          </p:nvPr>
        </p:nvSpPr>
        <p:spPr/>
        <p:txBody>
          <a:bodyPr/>
          <a:p>
            <a:r>
              <a:rPr lang="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9">
    <p:spTree>
      <p:nvGrpSpPr>
        <p:cNvPr id="1" name=""/>
        <p:cNvGrpSpPr/>
        <p:nvPr/>
      </p:nvGrpSpPr>
      <p:grpSpPr>
        <a:xfrm>
          <a:off x="0" y="0"/>
          <a:ext cx="0" cy="0"/>
          <a:chOff x="0" y="0"/>
          <a:chExt cx="0" cy="0"/>
        </a:xfrm>
      </p:grpSpPr>
      <p:sp>
        <p:nvSpPr>
          <p:cNvPr id="2" name="PlaceHolder 1"/>
          <p:cNvSpPr>
            <a:spLocks noGrp="1"/>
          </p:cNvSpPr>
          <p:nvPr>
            <p:ph type="ftr" idx="64"/>
          </p:nvPr>
        </p:nvSpPr>
        <p:spPr/>
        <p:txBody>
          <a:bodyPr/>
          <a:p>
            <a:r>
              <a:t>Footer</a:t>
            </a:r>
          </a:p>
        </p:txBody>
      </p:sp>
      <p:sp>
        <p:nvSpPr>
          <p:cNvPr id="3" name="PlaceHolder 2"/>
          <p:cNvSpPr>
            <a:spLocks noGrp="1"/>
          </p:cNvSpPr>
          <p:nvPr>
            <p:ph type="sldNum" idx="65"/>
          </p:nvPr>
        </p:nvSpPr>
        <p:spPr/>
        <p:txBody>
          <a:bodyPr/>
          <a:p>
            <a:fld id="{E5B53076-01E5-4324-AABA-701A66B2012A}" type="slidenum">
              <a:t>&lt;#&gt;</a:t>
            </a:fld>
          </a:p>
        </p:txBody>
      </p:sp>
      <p:sp>
        <p:nvSpPr>
          <p:cNvPr id="4" name="PlaceHolder 3"/>
          <p:cNvSpPr>
            <a:spLocks noGrp="1"/>
          </p:cNvSpPr>
          <p:nvPr>
            <p:ph type="dt" idx="66"/>
          </p:nvPr>
        </p:nvSpPr>
        <p:spPr/>
        <p:txBody>
          <a:bodyPr/>
          <a:p>
            <a:r>
              <a:rPr lang="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10">
    <p:spTree>
      <p:nvGrpSpPr>
        <p:cNvPr id="1" name=""/>
        <p:cNvGrpSpPr/>
        <p:nvPr/>
      </p:nvGrpSpPr>
      <p:grpSpPr>
        <a:xfrm>
          <a:off x="0" y="0"/>
          <a:ext cx="0" cy="0"/>
          <a:chOff x="0" y="0"/>
          <a:chExt cx="0" cy="0"/>
        </a:xfrm>
      </p:grpSpPr>
      <p:sp>
        <p:nvSpPr>
          <p:cNvPr id="81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8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1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67"/>
          </p:nvPr>
        </p:nvSpPr>
        <p:spPr/>
        <p:txBody>
          <a:bodyPr/>
          <a:p>
            <a:r>
              <a:t>Footer</a:t>
            </a:r>
          </a:p>
        </p:txBody>
      </p:sp>
      <p:sp>
        <p:nvSpPr>
          <p:cNvPr id="7" name="PlaceHolder 6"/>
          <p:cNvSpPr>
            <a:spLocks noGrp="1"/>
          </p:cNvSpPr>
          <p:nvPr>
            <p:ph type="sldNum" idx="68"/>
          </p:nvPr>
        </p:nvSpPr>
        <p:spPr/>
        <p:txBody>
          <a:bodyPr/>
          <a:p>
            <a:fld id="{CD35E8BC-BCFB-4FBB-839B-1F65DCB99FFB}" type="slidenum">
              <a:t>&lt;#&gt;</a:t>
            </a:fld>
          </a:p>
        </p:txBody>
      </p:sp>
      <p:sp>
        <p:nvSpPr>
          <p:cNvPr id="8" name="PlaceHolder 7"/>
          <p:cNvSpPr>
            <a:spLocks noGrp="1"/>
          </p:cNvSpPr>
          <p:nvPr>
            <p:ph type="dt" idx="69"/>
          </p:nvPr>
        </p:nvSpPr>
        <p:spPr/>
        <p:txBody>
          <a:bodyPr/>
          <a:p>
            <a:r>
              <a:rPr lang="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11">
    <p:spTree>
      <p:nvGrpSpPr>
        <p:cNvPr id="1" name=""/>
        <p:cNvGrpSpPr/>
        <p:nvPr/>
      </p:nvGrpSpPr>
      <p:grpSpPr>
        <a:xfrm>
          <a:off x="0" y="0"/>
          <a:ext cx="0" cy="0"/>
          <a:chOff x="0" y="0"/>
          <a:chExt cx="0" cy="0"/>
        </a:xfrm>
      </p:grpSpPr>
      <p:sp>
        <p:nvSpPr>
          <p:cNvPr id="85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85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5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57"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70"/>
          </p:nvPr>
        </p:nvSpPr>
        <p:spPr/>
        <p:txBody>
          <a:bodyPr/>
          <a:p>
            <a:r>
              <a:t>Footer</a:t>
            </a:r>
          </a:p>
        </p:txBody>
      </p:sp>
      <p:sp>
        <p:nvSpPr>
          <p:cNvPr id="7" name="PlaceHolder 6"/>
          <p:cNvSpPr>
            <a:spLocks noGrp="1"/>
          </p:cNvSpPr>
          <p:nvPr>
            <p:ph type="sldNum" idx="71"/>
          </p:nvPr>
        </p:nvSpPr>
        <p:spPr/>
        <p:txBody>
          <a:bodyPr/>
          <a:p>
            <a:fld id="{5B2A4D93-6529-402F-9115-D620D2ECED4D}" type="slidenum">
              <a:t>&lt;#&gt;</a:t>
            </a:fld>
          </a:p>
        </p:txBody>
      </p:sp>
      <p:sp>
        <p:nvSpPr>
          <p:cNvPr id="8" name="PlaceHolder 7"/>
          <p:cNvSpPr>
            <a:spLocks noGrp="1"/>
          </p:cNvSpPr>
          <p:nvPr>
            <p:ph type="dt" idx="72"/>
          </p:nvPr>
        </p:nvSpPr>
        <p:spPr/>
        <p:txBody>
          <a:bodyPr/>
          <a:p>
            <a:r>
              <a:rPr lang="fr"/>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12">
    <p:spTree>
      <p:nvGrpSpPr>
        <p:cNvPr id="1" name=""/>
        <p:cNvGrpSpPr/>
        <p:nvPr/>
      </p:nvGrpSpPr>
      <p:grpSpPr>
        <a:xfrm>
          <a:off x="0" y="0"/>
          <a:ext cx="0" cy="0"/>
          <a:chOff x="0" y="0"/>
          <a:chExt cx="0" cy="0"/>
        </a:xfrm>
      </p:grpSpPr>
      <p:sp>
        <p:nvSpPr>
          <p:cNvPr id="89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89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9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89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73"/>
          </p:nvPr>
        </p:nvSpPr>
        <p:spPr/>
        <p:txBody>
          <a:bodyPr/>
          <a:p>
            <a:r>
              <a:t>Footer</a:t>
            </a:r>
          </a:p>
        </p:txBody>
      </p:sp>
      <p:sp>
        <p:nvSpPr>
          <p:cNvPr id="7" name="PlaceHolder 6"/>
          <p:cNvSpPr>
            <a:spLocks noGrp="1"/>
          </p:cNvSpPr>
          <p:nvPr>
            <p:ph type="sldNum" idx="74"/>
          </p:nvPr>
        </p:nvSpPr>
        <p:spPr/>
        <p:txBody>
          <a:bodyPr/>
          <a:p>
            <a:fld id="{7CDF127B-9FD8-4BAA-90AE-0C63CA7E5B53}" type="slidenum">
              <a:t>&lt;#&gt;</a:t>
            </a:fld>
          </a:p>
        </p:txBody>
      </p:sp>
      <p:sp>
        <p:nvSpPr>
          <p:cNvPr id="8" name="PlaceHolder 7"/>
          <p:cNvSpPr>
            <a:spLocks noGrp="1"/>
          </p:cNvSpPr>
          <p:nvPr>
            <p:ph type="dt" idx="75"/>
          </p:nvPr>
        </p:nvSpPr>
        <p:spPr/>
        <p:txBody>
          <a:bodyPr/>
          <a:p>
            <a:r>
              <a:rPr lang="fr"/>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13">
    <p:spTree>
      <p:nvGrpSpPr>
        <p:cNvPr id="1" name=""/>
        <p:cNvGrpSpPr/>
        <p:nvPr/>
      </p:nvGrpSpPr>
      <p:grpSpPr>
        <a:xfrm>
          <a:off x="0" y="0"/>
          <a:ext cx="0" cy="0"/>
          <a:chOff x="0" y="0"/>
          <a:chExt cx="0" cy="0"/>
        </a:xfrm>
      </p:grpSpPr>
      <p:sp>
        <p:nvSpPr>
          <p:cNvPr id="93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932"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933"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76"/>
          </p:nvPr>
        </p:nvSpPr>
        <p:spPr/>
        <p:txBody>
          <a:bodyPr/>
          <a:p>
            <a:r>
              <a:t>Footer</a:t>
            </a:r>
          </a:p>
        </p:txBody>
      </p:sp>
      <p:sp>
        <p:nvSpPr>
          <p:cNvPr id="6" name="PlaceHolder 5"/>
          <p:cNvSpPr>
            <a:spLocks noGrp="1"/>
          </p:cNvSpPr>
          <p:nvPr>
            <p:ph type="sldNum" idx="77"/>
          </p:nvPr>
        </p:nvSpPr>
        <p:spPr/>
        <p:txBody>
          <a:bodyPr/>
          <a:p>
            <a:fld id="{01240C1D-BC7D-497A-82C6-278CD3D5604F}" type="slidenum">
              <a:t>&lt;#&gt;</a:t>
            </a:fld>
          </a:p>
        </p:txBody>
      </p:sp>
      <p:sp>
        <p:nvSpPr>
          <p:cNvPr id="7" name="PlaceHolder 6"/>
          <p:cNvSpPr>
            <a:spLocks noGrp="1"/>
          </p:cNvSpPr>
          <p:nvPr>
            <p:ph type="dt" idx="78"/>
          </p:nvPr>
        </p:nvSpPr>
        <p:spPr/>
        <p:txBody>
          <a:bodyPr/>
          <a:p>
            <a:r>
              <a:rPr lang="fr"/>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14">
    <p:spTree>
      <p:nvGrpSpPr>
        <p:cNvPr id="1" name=""/>
        <p:cNvGrpSpPr/>
        <p:nvPr/>
      </p:nvGrpSpPr>
      <p:grpSpPr>
        <a:xfrm>
          <a:off x="0" y="0"/>
          <a:ext cx="0" cy="0"/>
          <a:chOff x="0" y="0"/>
          <a:chExt cx="0" cy="0"/>
        </a:xfrm>
      </p:grpSpPr>
      <p:sp>
        <p:nvSpPr>
          <p:cNvPr id="97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97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97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97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97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 name="PlaceHolder 6"/>
          <p:cNvSpPr>
            <a:spLocks noGrp="1"/>
          </p:cNvSpPr>
          <p:nvPr>
            <p:ph type="ftr" idx="79"/>
          </p:nvPr>
        </p:nvSpPr>
        <p:spPr/>
        <p:txBody>
          <a:bodyPr/>
          <a:p>
            <a:r>
              <a:t>Footer</a:t>
            </a:r>
          </a:p>
        </p:txBody>
      </p:sp>
      <p:sp>
        <p:nvSpPr>
          <p:cNvPr id="8" name="PlaceHolder 7"/>
          <p:cNvSpPr>
            <a:spLocks noGrp="1"/>
          </p:cNvSpPr>
          <p:nvPr>
            <p:ph type="sldNum" idx="80"/>
          </p:nvPr>
        </p:nvSpPr>
        <p:spPr/>
        <p:txBody>
          <a:bodyPr/>
          <a:p>
            <a:fld id="{59572591-861E-4630-96D3-8D848E6159D2}" type="slidenum">
              <a:t>&lt;#&gt;</a:t>
            </a:fld>
          </a:p>
        </p:txBody>
      </p:sp>
      <p:sp>
        <p:nvSpPr>
          <p:cNvPr id="9" name="PlaceHolder 8"/>
          <p:cNvSpPr>
            <a:spLocks noGrp="1"/>
          </p:cNvSpPr>
          <p:nvPr>
            <p:ph type="dt" idx="81"/>
          </p:nvPr>
        </p:nvSpPr>
        <p:spPr/>
        <p:txBody>
          <a:bodyPr/>
          <a:p>
            <a:r>
              <a:rPr lang="fr"/>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5">
    <p:spTree>
      <p:nvGrpSpPr>
        <p:cNvPr id="1" name=""/>
        <p:cNvGrpSpPr/>
        <p:nvPr/>
      </p:nvGrpSpPr>
      <p:grpSpPr>
        <a:xfrm>
          <a:off x="0" y="0"/>
          <a:ext cx="0" cy="0"/>
          <a:chOff x="0" y="0"/>
          <a:chExt cx="0" cy="0"/>
        </a:xfrm>
      </p:grpSpPr>
      <p:sp>
        <p:nvSpPr>
          <p:cNvPr id="2" name="PlaceHolder 1"/>
          <p:cNvSpPr>
            <a:spLocks noGrp="1"/>
          </p:cNvSpPr>
          <p:nvPr>
            <p:ph type="ftr" idx="82"/>
          </p:nvPr>
        </p:nvSpPr>
        <p:spPr/>
        <p:txBody>
          <a:bodyPr/>
          <a:p>
            <a:r>
              <a:t>Footer</a:t>
            </a:r>
          </a:p>
        </p:txBody>
      </p:sp>
      <p:sp>
        <p:nvSpPr>
          <p:cNvPr id="3" name="PlaceHolder 2"/>
          <p:cNvSpPr>
            <a:spLocks noGrp="1"/>
          </p:cNvSpPr>
          <p:nvPr>
            <p:ph type="sldNum" idx="83"/>
          </p:nvPr>
        </p:nvSpPr>
        <p:spPr/>
        <p:txBody>
          <a:bodyPr/>
          <a:p>
            <a:fld id="{BE151A2C-FEE8-4DF5-B20D-5EB7BCC263CA}" type="slidenum">
              <a:t>&lt;#&gt;</a:t>
            </a:fld>
          </a:p>
        </p:txBody>
      </p:sp>
      <p:sp>
        <p:nvSpPr>
          <p:cNvPr id="4" name="PlaceHolder 3"/>
          <p:cNvSpPr>
            <a:spLocks noGrp="1"/>
          </p:cNvSpPr>
          <p:nvPr>
            <p:ph type="dt" idx="84"/>
          </p:nvPr>
        </p:nvSpPr>
        <p:spPr/>
        <p:txBody>
          <a:bodyPr/>
          <a:p>
            <a:r>
              <a:rPr lang="fr"/>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16">
    <p:spTree>
      <p:nvGrpSpPr>
        <p:cNvPr id="1" name=""/>
        <p:cNvGrpSpPr/>
        <p:nvPr/>
      </p:nvGrpSpPr>
      <p:grpSpPr>
        <a:xfrm>
          <a:off x="0" y="0"/>
          <a:ext cx="0" cy="0"/>
          <a:chOff x="0" y="0"/>
          <a:chExt cx="0" cy="0"/>
        </a:xfrm>
      </p:grpSpPr>
      <p:sp>
        <p:nvSpPr>
          <p:cNvPr id="2" name="PlaceHolder 1"/>
          <p:cNvSpPr>
            <a:spLocks noGrp="1"/>
          </p:cNvSpPr>
          <p:nvPr>
            <p:ph type="ftr" idx="85"/>
          </p:nvPr>
        </p:nvSpPr>
        <p:spPr/>
        <p:txBody>
          <a:bodyPr/>
          <a:p>
            <a:r>
              <a:t>Footer</a:t>
            </a:r>
          </a:p>
        </p:txBody>
      </p:sp>
      <p:sp>
        <p:nvSpPr>
          <p:cNvPr id="3" name="PlaceHolder 2"/>
          <p:cNvSpPr>
            <a:spLocks noGrp="1"/>
          </p:cNvSpPr>
          <p:nvPr>
            <p:ph type="sldNum" idx="86"/>
          </p:nvPr>
        </p:nvSpPr>
        <p:spPr/>
        <p:txBody>
          <a:bodyPr/>
          <a:p>
            <a:fld id="{80546681-07F9-4764-81B6-59F859E338B3}" type="slidenum">
              <a:t>&lt;#&gt;</a:t>
            </a:fld>
          </a:p>
        </p:txBody>
      </p:sp>
      <p:sp>
        <p:nvSpPr>
          <p:cNvPr id="4" name="PlaceHolder 3"/>
          <p:cNvSpPr>
            <a:spLocks noGrp="1"/>
          </p:cNvSpPr>
          <p:nvPr>
            <p:ph type="dt" idx="87"/>
          </p:nvPr>
        </p:nvSpPr>
        <p:spPr/>
        <p:txBody>
          <a:bodyPr/>
          <a:p>
            <a:r>
              <a:rPr lang="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1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1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1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1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 name="PlaceHolder 6"/>
          <p:cNvSpPr>
            <a:spLocks noGrp="1"/>
          </p:cNvSpPr>
          <p:nvPr>
            <p:ph type="ftr" idx="7"/>
          </p:nvPr>
        </p:nvSpPr>
        <p:spPr/>
        <p:txBody>
          <a:bodyPr/>
          <a:p>
            <a:r>
              <a:t>Footer</a:t>
            </a:r>
          </a:p>
        </p:txBody>
      </p:sp>
      <p:sp>
        <p:nvSpPr>
          <p:cNvPr id="8" name="PlaceHolder 7"/>
          <p:cNvSpPr>
            <a:spLocks noGrp="1"/>
          </p:cNvSpPr>
          <p:nvPr>
            <p:ph type="sldNum" idx="8"/>
          </p:nvPr>
        </p:nvSpPr>
        <p:spPr/>
        <p:txBody>
          <a:bodyPr/>
          <a:p>
            <a:fld id="{45726C44-7D46-45FE-8BA7-EFB3DDC0F98F}" type="slidenum">
              <a:t>&lt;#&gt;</a:t>
            </a:fld>
          </a:p>
        </p:txBody>
      </p:sp>
      <p:sp>
        <p:nvSpPr>
          <p:cNvPr id="9" name="PlaceHolder 8"/>
          <p:cNvSpPr>
            <a:spLocks noGrp="1"/>
          </p:cNvSpPr>
          <p:nvPr>
            <p:ph type="dt" idx="9"/>
          </p:nvPr>
        </p:nvSpPr>
        <p:spPr/>
        <p:txBody>
          <a:bodyPr/>
          <a:p>
            <a:r>
              <a:rPr lang="fr"/>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17">
    <p:spTree>
      <p:nvGrpSpPr>
        <p:cNvPr id="1" name=""/>
        <p:cNvGrpSpPr/>
        <p:nvPr/>
      </p:nvGrpSpPr>
      <p:grpSpPr>
        <a:xfrm>
          <a:off x="0" y="0"/>
          <a:ext cx="0" cy="0"/>
          <a:chOff x="0" y="0"/>
          <a:chExt cx="0" cy="0"/>
        </a:xfrm>
      </p:grpSpPr>
      <p:sp>
        <p:nvSpPr>
          <p:cNvPr id="107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073"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88"/>
          </p:nvPr>
        </p:nvSpPr>
        <p:spPr/>
        <p:txBody>
          <a:bodyPr/>
          <a:p>
            <a:r>
              <a:t>Footer</a:t>
            </a:r>
          </a:p>
        </p:txBody>
      </p:sp>
      <p:sp>
        <p:nvSpPr>
          <p:cNvPr id="5" name="PlaceHolder 4"/>
          <p:cNvSpPr>
            <a:spLocks noGrp="1"/>
          </p:cNvSpPr>
          <p:nvPr>
            <p:ph type="sldNum" idx="89"/>
          </p:nvPr>
        </p:nvSpPr>
        <p:spPr/>
        <p:txBody>
          <a:bodyPr/>
          <a:p>
            <a:fld id="{2D3B0745-0CE1-4602-AF54-98F4F3057A77}" type="slidenum">
              <a:t>&lt;#&gt;</a:t>
            </a:fld>
          </a:p>
        </p:txBody>
      </p:sp>
      <p:sp>
        <p:nvSpPr>
          <p:cNvPr id="6" name="PlaceHolder 5"/>
          <p:cNvSpPr>
            <a:spLocks noGrp="1"/>
          </p:cNvSpPr>
          <p:nvPr>
            <p:ph type="dt" idx="90"/>
          </p:nvPr>
        </p:nvSpPr>
        <p:spPr/>
        <p:txBody>
          <a:bodyPr/>
          <a:p>
            <a:r>
              <a:rPr lang="fr"/>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18">
    <p:spTree>
      <p:nvGrpSpPr>
        <p:cNvPr id="1" name=""/>
        <p:cNvGrpSpPr/>
        <p:nvPr/>
      </p:nvGrpSpPr>
      <p:grpSpPr>
        <a:xfrm>
          <a:off x="0" y="0"/>
          <a:ext cx="0" cy="0"/>
          <a:chOff x="0" y="0"/>
          <a:chExt cx="0" cy="0"/>
        </a:xfrm>
      </p:grpSpPr>
      <p:sp>
        <p:nvSpPr>
          <p:cNvPr id="110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10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91"/>
          </p:nvPr>
        </p:nvSpPr>
        <p:spPr/>
        <p:txBody>
          <a:bodyPr/>
          <a:p>
            <a:r>
              <a:t>Footer</a:t>
            </a:r>
          </a:p>
        </p:txBody>
      </p:sp>
      <p:sp>
        <p:nvSpPr>
          <p:cNvPr id="5" name="PlaceHolder 4"/>
          <p:cNvSpPr>
            <a:spLocks noGrp="1"/>
          </p:cNvSpPr>
          <p:nvPr>
            <p:ph type="sldNum" idx="92"/>
          </p:nvPr>
        </p:nvSpPr>
        <p:spPr/>
        <p:txBody>
          <a:bodyPr/>
          <a:p>
            <a:fld id="{04A81B94-087A-477C-884E-C93F103A257E}" type="slidenum">
              <a:t>&lt;#&gt;</a:t>
            </a:fld>
          </a:p>
        </p:txBody>
      </p:sp>
      <p:sp>
        <p:nvSpPr>
          <p:cNvPr id="6" name="PlaceHolder 5"/>
          <p:cNvSpPr>
            <a:spLocks noGrp="1"/>
          </p:cNvSpPr>
          <p:nvPr>
            <p:ph type="dt" idx="93"/>
          </p:nvPr>
        </p:nvSpPr>
        <p:spPr/>
        <p:txBody>
          <a:bodyPr/>
          <a:p>
            <a:r>
              <a:rPr lang="fr"/>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19">
    <p:spTree>
      <p:nvGrpSpPr>
        <p:cNvPr id="1" name=""/>
        <p:cNvGrpSpPr/>
        <p:nvPr/>
      </p:nvGrpSpPr>
      <p:grpSpPr>
        <a:xfrm>
          <a:off x="0" y="0"/>
          <a:ext cx="0" cy="0"/>
          <a:chOff x="0" y="0"/>
          <a:chExt cx="0" cy="0"/>
        </a:xfrm>
      </p:grpSpPr>
      <p:sp>
        <p:nvSpPr>
          <p:cNvPr id="114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14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145"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94"/>
          </p:nvPr>
        </p:nvSpPr>
        <p:spPr/>
        <p:txBody>
          <a:bodyPr/>
          <a:p>
            <a:r>
              <a:t>Footer</a:t>
            </a:r>
          </a:p>
        </p:txBody>
      </p:sp>
      <p:sp>
        <p:nvSpPr>
          <p:cNvPr id="6" name="PlaceHolder 5"/>
          <p:cNvSpPr>
            <a:spLocks noGrp="1"/>
          </p:cNvSpPr>
          <p:nvPr>
            <p:ph type="sldNum" idx="95"/>
          </p:nvPr>
        </p:nvSpPr>
        <p:spPr/>
        <p:txBody>
          <a:bodyPr/>
          <a:p>
            <a:fld id="{A27D81FC-BFBB-40EB-8457-9129468E69E5}" type="slidenum">
              <a:t>&lt;#&gt;</a:t>
            </a:fld>
          </a:p>
        </p:txBody>
      </p:sp>
      <p:sp>
        <p:nvSpPr>
          <p:cNvPr id="7" name="PlaceHolder 6"/>
          <p:cNvSpPr>
            <a:spLocks noGrp="1"/>
          </p:cNvSpPr>
          <p:nvPr>
            <p:ph type="dt" idx="96"/>
          </p:nvPr>
        </p:nvSpPr>
        <p:spPr/>
        <p:txBody>
          <a:bodyPr/>
          <a:p>
            <a:r>
              <a:rPr lang="fr"/>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20">
    <p:spTree>
      <p:nvGrpSpPr>
        <p:cNvPr id="1" name=""/>
        <p:cNvGrpSpPr/>
        <p:nvPr/>
      </p:nvGrpSpPr>
      <p:grpSpPr>
        <a:xfrm>
          <a:off x="0" y="0"/>
          <a:ext cx="0" cy="0"/>
          <a:chOff x="0" y="0"/>
          <a:chExt cx="0" cy="0"/>
        </a:xfrm>
      </p:grpSpPr>
      <p:sp>
        <p:nvSpPr>
          <p:cNvPr id="117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 name="PlaceHolder 2"/>
          <p:cNvSpPr>
            <a:spLocks noGrp="1"/>
          </p:cNvSpPr>
          <p:nvPr>
            <p:ph type="ftr" idx="97"/>
          </p:nvPr>
        </p:nvSpPr>
        <p:spPr/>
        <p:txBody>
          <a:bodyPr/>
          <a:p>
            <a:r>
              <a:t>Footer</a:t>
            </a:r>
          </a:p>
        </p:txBody>
      </p:sp>
      <p:sp>
        <p:nvSpPr>
          <p:cNvPr id="4" name="PlaceHolder 3"/>
          <p:cNvSpPr>
            <a:spLocks noGrp="1"/>
          </p:cNvSpPr>
          <p:nvPr>
            <p:ph type="sldNum" idx="98"/>
          </p:nvPr>
        </p:nvSpPr>
        <p:spPr/>
        <p:txBody>
          <a:bodyPr/>
          <a:p>
            <a:fld id="{CD2CD3E0-A97D-4333-A125-D530FBF228BB}" type="slidenum">
              <a:t>&lt;#&gt;</a:t>
            </a:fld>
          </a:p>
        </p:txBody>
      </p:sp>
      <p:sp>
        <p:nvSpPr>
          <p:cNvPr id="5" name="PlaceHolder 4"/>
          <p:cNvSpPr>
            <a:spLocks noGrp="1"/>
          </p:cNvSpPr>
          <p:nvPr>
            <p:ph type="dt" idx="99"/>
          </p:nvPr>
        </p:nvSpPr>
        <p:spPr/>
        <p:txBody>
          <a:bodyPr/>
          <a:p>
            <a:r>
              <a:rPr lang="fr"/>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1">
    <p:spTree>
      <p:nvGrpSpPr>
        <p:cNvPr id="1" name=""/>
        <p:cNvGrpSpPr/>
        <p:nvPr/>
      </p:nvGrpSpPr>
      <p:grpSpPr>
        <a:xfrm>
          <a:off x="0" y="0"/>
          <a:ext cx="0" cy="0"/>
          <a:chOff x="0" y="0"/>
          <a:chExt cx="0" cy="0"/>
        </a:xfrm>
      </p:grpSpPr>
      <p:sp>
        <p:nvSpPr>
          <p:cNvPr id="2" name="PlaceHolder 1"/>
          <p:cNvSpPr>
            <a:spLocks noGrp="1"/>
          </p:cNvSpPr>
          <p:nvPr>
            <p:ph type="ftr" idx="100"/>
          </p:nvPr>
        </p:nvSpPr>
        <p:spPr/>
        <p:txBody>
          <a:bodyPr/>
          <a:p>
            <a:r>
              <a:t>Footer</a:t>
            </a:r>
          </a:p>
        </p:txBody>
      </p:sp>
      <p:sp>
        <p:nvSpPr>
          <p:cNvPr id="3" name="PlaceHolder 2"/>
          <p:cNvSpPr>
            <a:spLocks noGrp="1"/>
          </p:cNvSpPr>
          <p:nvPr>
            <p:ph type="sldNum" idx="101"/>
          </p:nvPr>
        </p:nvSpPr>
        <p:spPr/>
        <p:txBody>
          <a:bodyPr/>
          <a:p>
            <a:fld id="{B1787769-9532-4D82-80AE-4EBD7F15AB7D}" type="slidenum">
              <a:t>&lt;#&gt;</a:t>
            </a:fld>
          </a:p>
        </p:txBody>
      </p:sp>
      <p:sp>
        <p:nvSpPr>
          <p:cNvPr id="4" name="PlaceHolder 3"/>
          <p:cNvSpPr>
            <a:spLocks noGrp="1"/>
          </p:cNvSpPr>
          <p:nvPr>
            <p:ph type="dt" idx="102"/>
          </p:nvPr>
        </p:nvSpPr>
        <p:spPr/>
        <p:txBody>
          <a:bodyPr/>
          <a:p>
            <a:r>
              <a:rPr lang="fr"/>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22">
    <p:spTree>
      <p:nvGrpSpPr>
        <p:cNvPr id="1" name=""/>
        <p:cNvGrpSpPr/>
        <p:nvPr/>
      </p:nvGrpSpPr>
      <p:grpSpPr>
        <a:xfrm>
          <a:off x="0" y="0"/>
          <a:ext cx="0" cy="0"/>
          <a:chOff x="0" y="0"/>
          <a:chExt cx="0" cy="0"/>
        </a:xfrm>
      </p:grpSpPr>
      <p:sp>
        <p:nvSpPr>
          <p:cNvPr id="124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24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24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24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03"/>
          </p:nvPr>
        </p:nvSpPr>
        <p:spPr/>
        <p:txBody>
          <a:bodyPr/>
          <a:p>
            <a:r>
              <a:t>Footer</a:t>
            </a:r>
          </a:p>
        </p:txBody>
      </p:sp>
      <p:sp>
        <p:nvSpPr>
          <p:cNvPr id="7" name="PlaceHolder 6"/>
          <p:cNvSpPr>
            <a:spLocks noGrp="1"/>
          </p:cNvSpPr>
          <p:nvPr>
            <p:ph type="sldNum" idx="104"/>
          </p:nvPr>
        </p:nvSpPr>
        <p:spPr/>
        <p:txBody>
          <a:bodyPr/>
          <a:p>
            <a:fld id="{EE0A5AF9-00B6-4807-88ED-C353382DBF64}" type="slidenum">
              <a:t>&lt;#&gt;</a:t>
            </a:fld>
          </a:p>
        </p:txBody>
      </p:sp>
      <p:sp>
        <p:nvSpPr>
          <p:cNvPr id="8" name="PlaceHolder 7"/>
          <p:cNvSpPr>
            <a:spLocks noGrp="1"/>
          </p:cNvSpPr>
          <p:nvPr>
            <p:ph type="dt" idx="105"/>
          </p:nvPr>
        </p:nvSpPr>
        <p:spPr/>
        <p:txBody>
          <a:bodyPr/>
          <a:p>
            <a:r>
              <a:rPr lang="fr"/>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23">
    <p:spTree>
      <p:nvGrpSpPr>
        <p:cNvPr id="1" name=""/>
        <p:cNvGrpSpPr/>
        <p:nvPr/>
      </p:nvGrpSpPr>
      <p:grpSpPr>
        <a:xfrm>
          <a:off x="0" y="0"/>
          <a:ext cx="0" cy="0"/>
          <a:chOff x="0" y="0"/>
          <a:chExt cx="0" cy="0"/>
        </a:xfrm>
      </p:grpSpPr>
      <p:sp>
        <p:nvSpPr>
          <p:cNvPr id="128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28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28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287"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06"/>
          </p:nvPr>
        </p:nvSpPr>
        <p:spPr/>
        <p:txBody>
          <a:bodyPr/>
          <a:p>
            <a:r>
              <a:t>Footer</a:t>
            </a:r>
          </a:p>
        </p:txBody>
      </p:sp>
      <p:sp>
        <p:nvSpPr>
          <p:cNvPr id="7" name="PlaceHolder 6"/>
          <p:cNvSpPr>
            <a:spLocks noGrp="1"/>
          </p:cNvSpPr>
          <p:nvPr>
            <p:ph type="sldNum" idx="107"/>
          </p:nvPr>
        </p:nvSpPr>
        <p:spPr/>
        <p:txBody>
          <a:bodyPr/>
          <a:p>
            <a:fld id="{706C3D7B-46EA-4A9B-9EE1-2C0F3CDE00A3}" type="slidenum">
              <a:t>&lt;#&gt;</a:t>
            </a:fld>
          </a:p>
        </p:txBody>
      </p:sp>
      <p:sp>
        <p:nvSpPr>
          <p:cNvPr id="8" name="PlaceHolder 7"/>
          <p:cNvSpPr>
            <a:spLocks noGrp="1"/>
          </p:cNvSpPr>
          <p:nvPr>
            <p:ph type="dt" idx="108"/>
          </p:nvPr>
        </p:nvSpPr>
        <p:spPr/>
        <p:txBody>
          <a:bodyPr/>
          <a:p>
            <a:r>
              <a:rPr lang="fr"/>
              <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24">
    <p:spTree>
      <p:nvGrpSpPr>
        <p:cNvPr id="1" name=""/>
        <p:cNvGrpSpPr/>
        <p:nvPr/>
      </p:nvGrpSpPr>
      <p:grpSpPr>
        <a:xfrm>
          <a:off x="0" y="0"/>
          <a:ext cx="0" cy="0"/>
          <a:chOff x="0" y="0"/>
          <a:chExt cx="0" cy="0"/>
        </a:xfrm>
      </p:grpSpPr>
      <p:sp>
        <p:nvSpPr>
          <p:cNvPr id="132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32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32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32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09"/>
          </p:nvPr>
        </p:nvSpPr>
        <p:spPr/>
        <p:txBody>
          <a:bodyPr/>
          <a:p>
            <a:r>
              <a:t>Footer</a:t>
            </a:r>
          </a:p>
        </p:txBody>
      </p:sp>
      <p:sp>
        <p:nvSpPr>
          <p:cNvPr id="7" name="PlaceHolder 6"/>
          <p:cNvSpPr>
            <a:spLocks noGrp="1"/>
          </p:cNvSpPr>
          <p:nvPr>
            <p:ph type="sldNum" idx="110"/>
          </p:nvPr>
        </p:nvSpPr>
        <p:spPr/>
        <p:txBody>
          <a:bodyPr/>
          <a:p>
            <a:fld id="{E3BC76B9-6FF7-4F76-B956-57D4AC63DC78}" type="slidenum">
              <a:t>&lt;#&gt;</a:t>
            </a:fld>
          </a:p>
        </p:txBody>
      </p:sp>
      <p:sp>
        <p:nvSpPr>
          <p:cNvPr id="8" name="PlaceHolder 7"/>
          <p:cNvSpPr>
            <a:spLocks noGrp="1"/>
          </p:cNvSpPr>
          <p:nvPr>
            <p:ph type="dt" idx="111"/>
          </p:nvPr>
        </p:nvSpPr>
        <p:spPr/>
        <p:txBody>
          <a:bodyPr/>
          <a:p>
            <a:r>
              <a:rPr lang="fr"/>
              <a:t/>
            </a: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25">
    <p:spTree>
      <p:nvGrpSpPr>
        <p:cNvPr id="1" name=""/>
        <p:cNvGrpSpPr/>
        <p:nvPr/>
      </p:nvGrpSpPr>
      <p:grpSpPr>
        <a:xfrm>
          <a:off x="0" y="0"/>
          <a:ext cx="0" cy="0"/>
          <a:chOff x="0" y="0"/>
          <a:chExt cx="0" cy="0"/>
        </a:xfrm>
      </p:grpSpPr>
      <p:sp>
        <p:nvSpPr>
          <p:cNvPr id="136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362"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363"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112"/>
          </p:nvPr>
        </p:nvSpPr>
        <p:spPr/>
        <p:txBody>
          <a:bodyPr/>
          <a:p>
            <a:r>
              <a:t>Footer</a:t>
            </a:r>
          </a:p>
        </p:txBody>
      </p:sp>
      <p:sp>
        <p:nvSpPr>
          <p:cNvPr id="6" name="PlaceHolder 5"/>
          <p:cNvSpPr>
            <a:spLocks noGrp="1"/>
          </p:cNvSpPr>
          <p:nvPr>
            <p:ph type="sldNum" idx="113"/>
          </p:nvPr>
        </p:nvSpPr>
        <p:spPr/>
        <p:txBody>
          <a:bodyPr/>
          <a:p>
            <a:fld id="{B3CD869A-31C0-41C6-9FF5-1CFC0FB359B9}" type="slidenum">
              <a:t>&lt;#&gt;</a:t>
            </a:fld>
          </a:p>
        </p:txBody>
      </p:sp>
      <p:sp>
        <p:nvSpPr>
          <p:cNvPr id="7" name="PlaceHolder 6"/>
          <p:cNvSpPr>
            <a:spLocks noGrp="1"/>
          </p:cNvSpPr>
          <p:nvPr>
            <p:ph type="dt" idx="114"/>
          </p:nvPr>
        </p:nvSpPr>
        <p:spPr/>
        <p:txBody>
          <a:bodyPr/>
          <a:p>
            <a:r>
              <a:rPr lang="fr"/>
              <a:t/>
            </a: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26">
    <p:spTree>
      <p:nvGrpSpPr>
        <p:cNvPr id="1" name=""/>
        <p:cNvGrpSpPr/>
        <p:nvPr/>
      </p:nvGrpSpPr>
      <p:grpSpPr>
        <a:xfrm>
          <a:off x="0" y="0"/>
          <a:ext cx="0" cy="0"/>
          <a:chOff x="0" y="0"/>
          <a:chExt cx="0" cy="0"/>
        </a:xfrm>
      </p:grpSpPr>
      <p:sp>
        <p:nvSpPr>
          <p:cNvPr id="140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40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40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40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40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 name="PlaceHolder 6"/>
          <p:cNvSpPr>
            <a:spLocks noGrp="1"/>
          </p:cNvSpPr>
          <p:nvPr>
            <p:ph type="ftr" idx="115"/>
          </p:nvPr>
        </p:nvSpPr>
        <p:spPr/>
        <p:txBody>
          <a:bodyPr/>
          <a:p>
            <a:r>
              <a:t>Footer</a:t>
            </a:r>
          </a:p>
        </p:txBody>
      </p:sp>
      <p:sp>
        <p:nvSpPr>
          <p:cNvPr id="8" name="PlaceHolder 7"/>
          <p:cNvSpPr>
            <a:spLocks noGrp="1"/>
          </p:cNvSpPr>
          <p:nvPr>
            <p:ph type="sldNum" idx="116"/>
          </p:nvPr>
        </p:nvSpPr>
        <p:spPr/>
        <p:txBody>
          <a:bodyPr/>
          <a:p>
            <a:fld id="{C7CD3FC1-9FBB-46E8-B0E4-69EAF6C2DA5A}" type="slidenum">
              <a:t>&lt;#&gt;</a:t>
            </a:fld>
          </a:p>
        </p:txBody>
      </p:sp>
      <p:sp>
        <p:nvSpPr>
          <p:cNvPr id="9" name="PlaceHolder 8"/>
          <p:cNvSpPr>
            <a:spLocks noGrp="1"/>
          </p:cNvSpPr>
          <p:nvPr>
            <p:ph type="dt" idx="117"/>
          </p:nvPr>
        </p:nvSpPr>
        <p:spPr/>
        <p:txBody>
          <a:bodyPr/>
          <a:p>
            <a:r>
              <a:rPr lang="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p>
            <a:r>
              <a:t>Footer</a:t>
            </a:r>
          </a:p>
        </p:txBody>
      </p:sp>
      <p:sp>
        <p:nvSpPr>
          <p:cNvPr id="3" name="PlaceHolder 2"/>
          <p:cNvSpPr>
            <a:spLocks noGrp="1"/>
          </p:cNvSpPr>
          <p:nvPr>
            <p:ph type="sldNum" idx="11"/>
          </p:nvPr>
        </p:nvSpPr>
        <p:spPr/>
        <p:txBody>
          <a:bodyPr/>
          <a:p>
            <a:fld id="{0638C929-D085-46C8-B5B2-D287FB19B0C2}" type="slidenum">
              <a:t>&lt;#&gt;</a:t>
            </a:fld>
          </a:p>
        </p:txBody>
      </p:sp>
      <p:sp>
        <p:nvSpPr>
          <p:cNvPr id="4" name="PlaceHolder 3"/>
          <p:cNvSpPr>
            <a:spLocks noGrp="1"/>
          </p:cNvSpPr>
          <p:nvPr>
            <p:ph type="dt" idx="12"/>
          </p:nvPr>
        </p:nvSpPr>
        <p:spPr/>
        <p:txBody>
          <a:bodyPr/>
          <a:p>
            <a:r>
              <a:rPr lang="fr"/>
              <a:t/>
            </a: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7">
    <p:spTree>
      <p:nvGrpSpPr>
        <p:cNvPr id="1" name=""/>
        <p:cNvGrpSpPr/>
        <p:nvPr/>
      </p:nvGrpSpPr>
      <p:grpSpPr>
        <a:xfrm>
          <a:off x="0" y="0"/>
          <a:ext cx="0" cy="0"/>
          <a:chOff x="0" y="0"/>
          <a:chExt cx="0" cy="0"/>
        </a:xfrm>
      </p:grpSpPr>
      <p:sp>
        <p:nvSpPr>
          <p:cNvPr id="2" name="PlaceHolder 1"/>
          <p:cNvSpPr>
            <a:spLocks noGrp="1"/>
          </p:cNvSpPr>
          <p:nvPr>
            <p:ph type="ftr" idx="118"/>
          </p:nvPr>
        </p:nvSpPr>
        <p:spPr/>
        <p:txBody>
          <a:bodyPr/>
          <a:p>
            <a:r>
              <a:t>Footer</a:t>
            </a:r>
          </a:p>
        </p:txBody>
      </p:sp>
      <p:sp>
        <p:nvSpPr>
          <p:cNvPr id="3" name="PlaceHolder 2"/>
          <p:cNvSpPr>
            <a:spLocks noGrp="1"/>
          </p:cNvSpPr>
          <p:nvPr>
            <p:ph type="sldNum" idx="119"/>
          </p:nvPr>
        </p:nvSpPr>
        <p:spPr/>
        <p:txBody>
          <a:bodyPr/>
          <a:p>
            <a:fld id="{DCFFEAEA-3327-4258-BC2D-3F73954A7118}" type="slidenum">
              <a:t>&lt;#&gt;</a:t>
            </a:fld>
          </a:p>
        </p:txBody>
      </p:sp>
      <p:sp>
        <p:nvSpPr>
          <p:cNvPr id="4" name="PlaceHolder 3"/>
          <p:cNvSpPr>
            <a:spLocks noGrp="1"/>
          </p:cNvSpPr>
          <p:nvPr>
            <p:ph type="dt" idx="120"/>
          </p:nvPr>
        </p:nvSpPr>
        <p:spPr/>
        <p:txBody>
          <a:bodyPr/>
          <a:p>
            <a:r>
              <a:rPr lang="fr"/>
              <a:t/>
            </a: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28">
    <p:spTree>
      <p:nvGrpSpPr>
        <p:cNvPr id="1" name=""/>
        <p:cNvGrpSpPr/>
        <p:nvPr/>
      </p:nvGrpSpPr>
      <p:grpSpPr>
        <a:xfrm>
          <a:off x="0" y="0"/>
          <a:ext cx="0" cy="0"/>
          <a:chOff x="0" y="0"/>
          <a:chExt cx="0" cy="0"/>
        </a:xfrm>
      </p:grpSpPr>
      <p:sp>
        <p:nvSpPr>
          <p:cNvPr id="2" name="PlaceHolder 1"/>
          <p:cNvSpPr>
            <a:spLocks noGrp="1"/>
          </p:cNvSpPr>
          <p:nvPr>
            <p:ph type="ftr" idx="121"/>
          </p:nvPr>
        </p:nvSpPr>
        <p:spPr/>
        <p:txBody>
          <a:bodyPr/>
          <a:p>
            <a:r>
              <a:t>Footer</a:t>
            </a:r>
          </a:p>
        </p:txBody>
      </p:sp>
      <p:sp>
        <p:nvSpPr>
          <p:cNvPr id="3" name="PlaceHolder 2"/>
          <p:cNvSpPr>
            <a:spLocks noGrp="1"/>
          </p:cNvSpPr>
          <p:nvPr>
            <p:ph type="sldNum" idx="122"/>
          </p:nvPr>
        </p:nvSpPr>
        <p:spPr/>
        <p:txBody>
          <a:bodyPr/>
          <a:p>
            <a:fld id="{33A4B432-D6E3-4BF8-B5D5-318FA4698579}" type="slidenum">
              <a:t>&lt;#&gt;</a:t>
            </a:fld>
          </a:p>
        </p:txBody>
      </p:sp>
      <p:sp>
        <p:nvSpPr>
          <p:cNvPr id="4" name="PlaceHolder 3"/>
          <p:cNvSpPr>
            <a:spLocks noGrp="1"/>
          </p:cNvSpPr>
          <p:nvPr>
            <p:ph type="dt" idx="123"/>
          </p:nvPr>
        </p:nvSpPr>
        <p:spPr/>
        <p:txBody>
          <a:bodyPr/>
          <a:p>
            <a:r>
              <a:rPr lang="fr"/>
              <a:t/>
            </a: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29">
    <p:spTree>
      <p:nvGrpSpPr>
        <p:cNvPr id="1" name=""/>
        <p:cNvGrpSpPr/>
        <p:nvPr/>
      </p:nvGrpSpPr>
      <p:grpSpPr>
        <a:xfrm>
          <a:off x="0" y="0"/>
          <a:ext cx="0" cy="0"/>
          <a:chOff x="0" y="0"/>
          <a:chExt cx="0" cy="0"/>
        </a:xfrm>
      </p:grpSpPr>
      <p:sp>
        <p:nvSpPr>
          <p:cNvPr id="150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50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24"/>
          </p:nvPr>
        </p:nvSpPr>
        <p:spPr/>
        <p:txBody>
          <a:bodyPr/>
          <a:p>
            <a:r>
              <a:t>Footer</a:t>
            </a:r>
          </a:p>
        </p:txBody>
      </p:sp>
      <p:sp>
        <p:nvSpPr>
          <p:cNvPr id="5" name="PlaceHolder 4"/>
          <p:cNvSpPr>
            <a:spLocks noGrp="1"/>
          </p:cNvSpPr>
          <p:nvPr>
            <p:ph type="sldNum" idx="125"/>
          </p:nvPr>
        </p:nvSpPr>
        <p:spPr/>
        <p:txBody>
          <a:bodyPr/>
          <a:p>
            <a:fld id="{2071ACEC-02AD-4653-802E-A56A8A3CDBFE}" type="slidenum">
              <a:t>&lt;#&gt;</a:t>
            </a:fld>
          </a:p>
        </p:txBody>
      </p:sp>
      <p:sp>
        <p:nvSpPr>
          <p:cNvPr id="6" name="PlaceHolder 5"/>
          <p:cNvSpPr>
            <a:spLocks noGrp="1"/>
          </p:cNvSpPr>
          <p:nvPr>
            <p:ph type="dt" idx="126"/>
          </p:nvPr>
        </p:nvSpPr>
        <p:spPr/>
        <p:txBody>
          <a:bodyPr/>
          <a:p>
            <a:r>
              <a:rPr lang="fr"/>
              <a:t/>
            </a: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30">
    <p:spTree>
      <p:nvGrpSpPr>
        <p:cNvPr id="1" name=""/>
        <p:cNvGrpSpPr/>
        <p:nvPr/>
      </p:nvGrpSpPr>
      <p:grpSpPr>
        <a:xfrm>
          <a:off x="0" y="0"/>
          <a:ext cx="0" cy="0"/>
          <a:chOff x="0" y="0"/>
          <a:chExt cx="0" cy="0"/>
        </a:xfrm>
      </p:grpSpPr>
      <p:sp>
        <p:nvSpPr>
          <p:cNvPr id="153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536"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27"/>
          </p:nvPr>
        </p:nvSpPr>
        <p:spPr/>
        <p:txBody>
          <a:bodyPr/>
          <a:p>
            <a:r>
              <a:t>Footer</a:t>
            </a:r>
          </a:p>
        </p:txBody>
      </p:sp>
      <p:sp>
        <p:nvSpPr>
          <p:cNvPr id="5" name="PlaceHolder 4"/>
          <p:cNvSpPr>
            <a:spLocks noGrp="1"/>
          </p:cNvSpPr>
          <p:nvPr>
            <p:ph type="sldNum" idx="128"/>
          </p:nvPr>
        </p:nvSpPr>
        <p:spPr/>
        <p:txBody>
          <a:bodyPr/>
          <a:p>
            <a:fld id="{2BA22CA3-6C12-4C40-BF07-6A21886D6F7D}" type="slidenum">
              <a:t>&lt;#&gt;</a:t>
            </a:fld>
          </a:p>
        </p:txBody>
      </p:sp>
      <p:sp>
        <p:nvSpPr>
          <p:cNvPr id="6" name="PlaceHolder 5"/>
          <p:cNvSpPr>
            <a:spLocks noGrp="1"/>
          </p:cNvSpPr>
          <p:nvPr>
            <p:ph type="dt" idx="129"/>
          </p:nvPr>
        </p:nvSpPr>
        <p:spPr/>
        <p:txBody>
          <a:bodyPr/>
          <a:p>
            <a:r>
              <a:rPr lang="fr"/>
              <a:t/>
            </a: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31">
    <p:spTree>
      <p:nvGrpSpPr>
        <p:cNvPr id="1" name=""/>
        <p:cNvGrpSpPr/>
        <p:nvPr/>
      </p:nvGrpSpPr>
      <p:grpSpPr>
        <a:xfrm>
          <a:off x="0" y="0"/>
          <a:ext cx="0" cy="0"/>
          <a:chOff x="0" y="0"/>
          <a:chExt cx="0" cy="0"/>
        </a:xfrm>
      </p:grpSpPr>
      <p:sp>
        <p:nvSpPr>
          <p:cNvPr id="157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57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57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130"/>
          </p:nvPr>
        </p:nvSpPr>
        <p:spPr/>
        <p:txBody>
          <a:bodyPr/>
          <a:p>
            <a:r>
              <a:t>Footer</a:t>
            </a:r>
          </a:p>
        </p:txBody>
      </p:sp>
      <p:sp>
        <p:nvSpPr>
          <p:cNvPr id="6" name="PlaceHolder 5"/>
          <p:cNvSpPr>
            <a:spLocks noGrp="1"/>
          </p:cNvSpPr>
          <p:nvPr>
            <p:ph type="sldNum" idx="131"/>
          </p:nvPr>
        </p:nvSpPr>
        <p:spPr/>
        <p:txBody>
          <a:bodyPr/>
          <a:p>
            <a:fld id="{07D9C2E5-832D-46C6-9248-A39A2D1CA846}" type="slidenum">
              <a:t>&lt;#&gt;</a:t>
            </a:fld>
          </a:p>
        </p:txBody>
      </p:sp>
      <p:sp>
        <p:nvSpPr>
          <p:cNvPr id="7" name="PlaceHolder 6"/>
          <p:cNvSpPr>
            <a:spLocks noGrp="1"/>
          </p:cNvSpPr>
          <p:nvPr>
            <p:ph type="dt" idx="132"/>
          </p:nvPr>
        </p:nvSpPr>
        <p:spPr/>
        <p:txBody>
          <a:bodyPr/>
          <a:p>
            <a:r>
              <a:rPr lang="fr"/>
              <a:t/>
            </a: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32">
    <p:spTree>
      <p:nvGrpSpPr>
        <p:cNvPr id="1" name=""/>
        <p:cNvGrpSpPr/>
        <p:nvPr/>
      </p:nvGrpSpPr>
      <p:grpSpPr>
        <a:xfrm>
          <a:off x="0" y="0"/>
          <a:ext cx="0" cy="0"/>
          <a:chOff x="0" y="0"/>
          <a:chExt cx="0" cy="0"/>
        </a:xfrm>
      </p:grpSpPr>
      <p:sp>
        <p:nvSpPr>
          <p:cNvPr id="160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 name="PlaceHolder 2"/>
          <p:cNvSpPr>
            <a:spLocks noGrp="1"/>
          </p:cNvSpPr>
          <p:nvPr>
            <p:ph type="ftr" idx="133"/>
          </p:nvPr>
        </p:nvSpPr>
        <p:spPr/>
        <p:txBody>
          <a:bodyPr/>
          <a:p>
            <a:r>
              <a:t>Footer</a:t>
            </a:r>
          </a:p>
        </p:txBody>
      </p:sp>
      <p:sp>
        <p:nvSpPr>
          <p:cNvPr id="4" name="PlaceHolder 3"/>
          <p:cNvSpPr>
            <a:spLocks noGrp="1"/>
          </p:cNvSpPr>
          <p:nvPr>
            <p:ph type="sldNum" idx="134"/>
          </p:nvPr>
        </p:nvSpPr>
        <p:spPr/>
        <p:txBody>
          <a:bodyPr/>
          <a:p>
            <a:fld id="{E7461733-1C0E-409A-998B-B70508445EFD}" type="slidenum">
              <a:t>&lt;#&gt;</a:t>
            </a:fld>
          </a:p>
        </p:txBody>
      </p:sp>
      <p:sp>
        <p:nvSpPr>
          <p:cNvPr id="5" name="PlaceHolder 4"/>
          <p:cNvSpPr>
            <a:spLocks noGrp="1"/>
          </p:cNvSpPr>
          <p:nvPr>
            <p:ph type="dt" idx="135"/>
          </p:nvPr>
        </p:nvSpPr>
        <p:spPr/>
        <p:txBody>
          <a:bodyPr/>
          <a:p>
            <a:r>
              <a:rPr lang="fr"/>
              <a:t/>
            </a: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3">
    <p:spTree>
      <p:nvGrpSpPr>
        <p:cNvPr id="1" name=""/>
        <p:cNvGrpSpPr/>
        <p:nvPr/>
      </p:nvGrpSpPr>
      <p:grpSpPr>
        <a:xfrm>
          <a:off x="0" y="0"/>
          <a:ext cx="0" cy="0"/>
          <a:chOff x="0" y="0"/>
          <a:chExt cx="0" cy="0"/>
        </a:xfrm>
      </p:grpSpPr>
      <p:sp>
        <p:nvSpPr>
          <p:cNvPr id="2" name="PlaceHolder 1"/>
          <p:cNvSpPr>
            <a:spLocks noGrp="1"/>
          </p:cNvSpPr>
          <p:nvPr>
            <p:ph type="ftr" idx="136"/>
          </p:nvPr>
        </p:nvSpPr>
        <p:spPr/>
        <p:txBody>
          <a:bodyPr/>
          <a:p>
            <a:r>
              <a:t>Footer</a:t>
            </a:r>
          </a:p>
        </p:txBody>
      </p:sp>
      <p:sp>
        <p:nvSpPr>
          <p:cNvPr id="3" name="PlaceHolder 2"/>
          <p:cNvSpPr>
            <a:spLocks noGrp="1"/>
          </p:cNvSpPr>
          <p:nvPr>
            <p:ph type="sldNum" idx="137"/>
          </p:nvPr>
        </p:nvSpPr>
        <p:spPr/>
        <p:txBody>
          <a:bodyPr/>
          <a:p>
            <a:fld id="{55F63E23-C102-4913-BEBD-DEC6C10B1928}" type="slidenum">
              <a:t>&lt;#&gt;</a:t>
            </a:fld>
          </a:p>
        </p:txBody>
      </p:sp>
      <p:sp>
        <p:nvSpPr>
          <p:cNvPr id="4" name="PlaceHolder 3"/>
          <p:cNvSpPr>
            <a:spLocks noGrp="1"/>
          </p:cNvSpPr>
          <p:nvPr>
            <p:ph type="dt" idx="138"/>
          </p:nvPr>
        </p:nvSpPr>
        <p:spPr/>
        <p:txBody>
          <a:bodyPr/>
          <a:p>
            <a:r>
              <a:rPr lang="fr"/>
              <a:t/>
            </a: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34">
    <p:spTree>
      <p:nvGrpSpPr>
        <p:cNvPr id="1" name=""/>
        <p:cNvGrpSpPr/>
        <p:nvPr/>
      </p:nvGrpSpPr>
      <p:grpSpPr>
        <a:xfrm>
          <a:off x="0" y="0"/>
          <a:ext cx="0" cy="0"/>
          <a:chOff x="0" y="0"/>
          <a:chExt cx="0" cy="0"/>
        </a:xfrm>
      </p:grpSpPr>
      <p:sp>
        <p:nvSpPr>
          <p:cNvPr id="167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67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67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67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39"/>
          </p:nvPr>
        </p:nvSpPr>
        <p:spPr/>
        <p:txBody>
          <a:bodyPr/>
          <a:p>
            <a:r>
              <a:t>Footer</a:t>
            </a:r>
          </a:p>
        </p:txBody>
      </p:sp>
      <p:sp>
        <p:nvSpPr>
          <p:cNvPr id="7" name="PlaceHolder 6"/>
          <p:cNvSpPr>
            <a:spLocks noGrp="1"/>
          </p:cNvSpPr>
          <p:nvPr>
            <p:ph type="sldNum" idx="140"/>
          </p:nvPr>
        </p:nvSpPr>
        <p:spPr/>
        <p:txBody>
          <a:bodyPr/>
          <a:p>
            <a:fld id="{861CCFCF-A674-43F1-99D1-AB227B6815BE}" type="slidenum">
              <a:t>&lt;#&gt;</a:t>
            </a:fld>
          </a:p>
        </p:txBody>
      </p:sp>
      <p:sp>
        <p:nvSpPr>
          <p:cNvPr id="8" name="PlaceHolder 7"/>
          <p:cNvSpPr>
            <a:spLocks noGrp="1"/>
          </p:cNvSpPr>
          <p:nvPr>
            <p:ph type="dt" idx="141"/>
          </p:nvPr>
        </p:nvSpPr>
        <p:spPr/>
        <p:txBody>
          <a:bodyPr/>
          <a:p>
            <a:r>
              <a:rPr lang="fr"/>
              <a:t/>
            </a: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35">
    <p:spTree>
      <p:nvGrpSpPr>
        <p:cNvPr id="1" name=""/>
        <p:cNvGrpSpPr/>
        <p:nvPr/>
      </p:nvGrpSpPr>
      <p:grpSpPr>
        <a:xfrm>
          <a:off x="0" y="0"/>
          <a:ext cx="0" cy="0"/>
          <a:chOff x="0" y="0"/>
          <a:chExt cx="0" cy="0"/>
        </a:xfrm>
      </p:grpSpPr>
      <p:sp>
        <p:nvSpPr>
          <p:cNvPr id="171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71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71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71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42"/>
          </p:nvPr>
        </p:nvSpPr>
        <p:spPr/>
        <p:txBody>
          <a:bodyPr/>
          <a:p>
            <a:r>
              <a:t>Footer</a:t>
            </a:r>
          </a:p>
        </p:txBody>
      </p:sp>
      <p:sp>
        <p:nvSpPr>
          <p:cNvPr id="7" name="PlaceHolder 6"/>
          <p:cNvSpPr>
            <a:spLocks noGrp="1"/>
          </p:cNvSpPr>
          <p:nvPr>
            <p:ph type="sldNum" idx="143"/>
          </p:nvPr>
        </p:nvSpPr>
        <p:spPr/>
        <p:txBody>
          <a:bodyPr/>
          <a:p>
            <a:fld id="{7577F2AC-50E8-4E90-A27B-C9CCDAD75086}" type="slidenum">
              <a:t>&lt;#&gt;</a:t>
            </a:fld>
          </a:p>
        </p:txBody>
      </p:sp>
      <p:sp>
        <p:nvSpPr>
          <p:cNvPr id="8" name="PlaceHolder 7"/>
          <p:cNvSpPr>
            <a:spLocks noGrp="1"/>
          </p:cNvSpPr>
          <p:nvPr>
            <p:ph type="dt" idx="144"/>
          </p:nvPr>
        </p:nvSpPr>
        <p:spPr/>
        <p:txBody>
          <a:bodyPr/>
          <a:p>
            <a:r>
              <a:rPr lang="fr"/>
              <a:t/>
            </a: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Standard 36">
    <p:spTree>
      <p:nvGrpSpPr>
        <p:cNvPr id="1" name=""/>
        <p:cNvGrpSpPr/>
        <p:nvPr/>
      </p:nvGrpSpPr>
      <p:grpSpPr>
        <a:xfrm>
          <a:off x="0" y="0"/>
          <a:ext cx="0" cy="0"/>
          <a:chOff x="0" y="0"/>
          <a:chExt cx="0" cy="0"/>
        </a:xfrm>
      </p:grpSpPr>
      <p:sp>
        <p:nvSpPr>
          <p:cNvPr id="175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75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75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755"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45"/>
          </p:nvPr>
        </p:nvSpPr>
        <p:spPr/>
        <p:txBody>
          <a:bodyPr/>
          <a:p>
            <a:r>
              <a:t>Footer</a:t>
            </a:r>
          </a:p>
        </p:txBody>
      </p:sp>
      <p:sp>
        <p:nvSpPr>
          <p:cNvPr id="7" name="PlaceHolder 6"/>
          <p:cNvSpPr>
            <a:spLocks noGrp="1"/>
          </p:cNvSpPr>
          <p:nvPr>
            <p:ph type="sldNum" idx="146"/>
          </p:nvPr>
        </p:nvSpPr>
        <p:spPr/>
        <p:txBody>
          <a:bodyPr/>
          <a:p>
            <a:fld id="{E8ED28F7-C160-4108-9845-934789D17F77}" type="slidenum">
              <a:t>&lt;#&gt;</a:t>
            </a:fld>
          </a:p>
        </p:txBody>
      </p:sp>
      <p:sp>
        <p:nvSpPr>
          <p:cNvPr id="8" name="PlaceHolder 7"/>
          <p:cNvSpPr>
            <a:spLocks noGrp="1"/>
          </p:cNvSpPr>
          <p:nvPr>
            <p:ph type="dt" idx="147"/>
          </p:nvPr>
        </p:nvSpPr>
        <p:spPr/>
        <p:txBody>
          <a:bodyPr/>
          <a:p>
            <a:r>
              <a:rPr lang="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22DE8197-480B-4CE0-98E2-FB7EEF6CD065}" type="slidenum">
              <a:t>&lt;#&gt;</a:t>
            </a:fld>
          </a:p>
        </p:txBody>
      </p:sp>
      <p:sp>
        <p:nvSpPr>
          <p:cNvPr id="4" name="PlaceHolder 3"/>
          <p:cNvSpPr>
            <a:spLocks noGrp="1"/>
          </p:cNvSpPr>
          <p:nvPr>
            <p:ph type="dt" idx="15"/>
          </p:nvPr>
        </p:nvSpPr>
        <p:spPr/>
        <p:txBody>
          <a:bodyPr/>
          <a:p>
            <a:r>
              <a:rPr lang="fr"/>
              <a:t/>
            </a: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Standard 37">
    <p:spTree>
      <p:nvGrpSpPr>
        <p:cNvPr id="1" name=""/>
        <p:cNvGrpSpPr/>
        <p:nvPr/>
      </p:nvGrpSpPr>
      <p:grpSpPr>
        <a:xfrm>
          <a:off x="0" y="0"/>
          <a:ext cx="0" cy="0"/>
          <a:chOff x="0" y="0"/>
          <a:chExt cx="0" cy="0"/>
        </a:xfrm>
      </p:grpSpPr>
      <p:sp>
        <p:nvSpPr>
          <p:cNvPr id="179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791"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792"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148"/>
          </p:nvPr>
        </p:nvSpPr>
        <p:spPr/>
        <p:txBody>
          <a:bodyPr/>
          <a:p>
            <a:r>
              <a:t>Footer</a:t>
            </a:r>
          </a:p>
        </p:txBody>
      </p:sp>
      <p:sp>
        <p:nvSpPr>
          <p:cNvPr id="6" name="PlaceHolder 5"/>
          <p:cNvSpPr>
            <a:spLocks noGrp="1"/>
          </p:cNvSpPr>
          <p:nvPr>
            <p:ph type="sldNum" idx="149"/>
          </p:nvPr>
        </p:nvSpPr>
        <p:spPr/>
        <p:txBody>
          <a:bodyPr/>
          <a:p>
            <a:fld id="{6F34F8AF-A99C-463F-9B12-F315DBB2F173}" type="slidenum">
              <a:t>&lt;#&gt;</a:t>
            </a:fld>
          </a:p>
        </p:txBody>
      </p:sp>
      <p:sp>
        <p:nvSpPr>
          <p:cNvPr id="7" name="PlaceHolder 6"/>
          <p:cNvSpPr>
            <a:spLocks noGrp="1"/>
          </p:cNvSpPr>
          <p:nvPr>
            <p:ph type="dt" idx="150"/>
          </p:nvPr>
        </p:nvSpPr>
        <p:spPr/>
        <p:txBody>
          <a:bodyPr/>
          <a:p>
            <a:r>
              <a:rPr lang="fr"/>
              <a:t/>
            </a: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Standard 38">
    <p:spTree>
      <p:nvGrpSpPr>
        <p:cNvPr id="1" name=""/>
        <p:cNvGrpSpPr/>
        <p:nvPr/>
      </p:nvGrpSpPr>
      <p:grpSpPr>
        <a:xfrm>
          <a:off x="0" y="0"/>
          <a:ext cx="0" cy="0"/>
          <a:chOff x="0" y="0"/>
          <a:chExt cx="0" cy="0"/>
        </a:xfrm>
      </p:grpSpPr>
      <p:sp>
        <p:nvSpPr>
          <p:cNvPr id="1829"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8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8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83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1833"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7" name="PlaceHolder 6"/>
          <p:cNvSpPr>
            <a:spLocks noGrp="1"/>
          </p:cNvSpPr>
          <p:nvPr>
            <p:ph type="ftr" idx="151"/>
          </p:nvPr>
        </p:nvSpPr>
        <p:spPr/>
        <p:txBody>
          <a:bodyPr/>
          <a:p>
            <a:r>
              <a:t>Footer</a:t>
            </a:r>
          </a:p>
        </p:txBody>
      </p:sp>
      <p:sp>
        <p:nvSpPr>
          <p:cNvPr id="8" name="PlaceHolder 7"/>
          <p:cNvSpPr>
            <a:spLocks noGrp="1"/>
          </p:cNvSpPr>
          <p:nvPr>
            <p:ph type="sldNum" idx="152"/>
          </p:nvPr>
        </p:nvSpPr>
        <p:spPr/>
        <p:txBody>
          <a:bodyPr/>
          <a:p>
            <a:fld id="{88FB59A2-ADE9-4984-BD6A-6574875D2699}" type="slidenum">
              <a:t>&lt;#&gt;</a:t>
            </a:fld>
          </a:p>
        </p:txBody>
      </p:sp>
      <p:sp>
        <p:nvSpPr>
          <p:cNvPr id="9" name="PlaceHolder 8"/>
          <p:cNvSpPr>
            <a:spLocks noGrp="1"/>
          </p:cNvSpPr>
          <p:nvPr>
            <p:ph type="dt" idx="153"/>
          </p:nvPr>
        </p:nvSpPr>
        <p:spPr/>
        <p:txBody>
          <a:bodyPr/>
          <a:p>
            <a:r>
              <a:rPr lang="fr"/>
              <a:t/>
            </a: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39">
    <p:spTree>
      <p:nvGrpSpPr>
        <p:cNvPr id="1" name=""/>
        <p:cNvGrpSpPr/>
        <p:nvPr/>
      </p:nvGrpSpPr>
      <p:grpSpPr>
        <a:xfrm>
          <a:off x="0" y="0"/>
          <a:ext cx="0" cy="0"/>
          <a:chOff x="0" y="0"/>
          <a:chExt cx="0" cy="0"/>
        </a:xfrm>
      </p:grpSpPr>
      <p:sp>
        <p:nvSpPr>
          <p:cNvPr id="2" name="PlaceHolder 1"/>
          <p:cNvSpPr>
            <a:spLocks noGrp="1"/>
          </p:cNvSpPr>
          <p:nvPr>
            <p:ph type="ftr" idx="154"/>
          </p:nvPr>
        </p:nvSpPr>
        <p:spPr/>
        <p:txBody>
          <a:bodyPr/>
          <a:p>
            <a:r>
              <a:t>Footer</a:t>
            </a:r>
          </a:p>
        </p:txBody>
      </p:sp>
      <p:sp>
        <p:nvSpPr>
          <p:cNvPr id="3" name="PlaceHolder 2"/>
          <p:cNvSpPr>
            <a:spLocks noGrp="1"/>
          </p:cNvSpPr>
          <p:nvPr>
            <p:ph type="sldNum" idx="155"/>
          </p:nvPr>
        </p:nvSpPr>
        <p:spPr/>
        <p:txBody>
          <a:bodyPr/>
          <a:p>
            <a:fld id="{B8FE4D14-2281-4767-8679-0EF3704FD7FA}" type="slidenum">
              <a:t>&lt;#&gt;</a:t>
            </a:fld>
          </a:p>
        </p:txBody>
      </p:sp>
      <p:sp>
        <p:nvSpPr>
          <p:cNvPr id="4" name="PlaceHolder 3"/>
          <p:cNvSpPr>
            <a:spLocks noGrp="1"/>
          </p:cNvSpPr>
          <p:nvPr>
            <p:ph type="dt" idx="156"/>
          </p:nvPr>
        </p:nvSpPr>
        <p:spPr/>
        <p:txBody>
          <a:bodyPr/>
          <a:p>
            <a:r>
              <a:rPr lang="fr"/>
              <a:t/>
            </a: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40">
    <p:spTree>
      <p:nvGrpSpPr>
        <p:cNvPr id="1" name=""/>
        <p:cNvGrpSpPr/>
        <p:nvPr/>
      </p:nvGrpSpPr>
      <p:grpSpPr>
        <a:xfrm>
          <a:off x="0" y="0"/>
          <a:ext cx="0" cy="0"/>
          <a:chOff x="0" y="0"/>
          <a:chExt cx="0" cy="0"/>
        </a:xfrm>
      </p:grpSpPr>
      <p:sp>
        <p:nvSpPr>
          <p:cNvPr id="2" name="PlaceHolder 1"/>
          <p:cNvSpPr>
            <a:spLocks noGrp="1"/>
          </p:cNvSpPr>
          <p:nvPr>
            <p:ph type="ftr" idx="157"/>
          </p:nvPr>
        </p:nvSpPr>
        <p:spPr/>
        <p:txBody>
          <a:bodyPr/>
          <a:p>
            <a:r>
              <a:t>Footer</a:t>
            </a:r>
          </a:p>
        </p:txBody>
      </p:sp>
      <p:sp>
        <p:nvSpPr>
          <p:cNvPr id="3" name="PlaceHolder 2"/>
          <p:cNvSpPr>
            <a:spLocks noGrp="1"/>
          </p:cNvSpPr>
          <p:nvPr>
            <p:ph type="sldNum" idx="158"/>
          </p:nvPr>
        </p:nvSpPr>
        <p:spPr/>
        <p:txBody>
          <a:bodyPr/>
          <a:p>
            <a:fld id="{8AFDAD30-1651-4FB3-B24D-56000F9F8F88}" type="slidenum">
              <a:t>&lt;#&gt;</a:t>
            </a:fld>
          </a:p>
        </p:txBody>
      </p:sp>
      <p:sp>
        <p:nvSpPr>
          <p:cNvPr id="4" name="PlaceHolder 3"/>
          <p:cNvSpPr>
            <a:spLocks noGrp="1"/>
          </p:cNvSpPr>
          <p:nvPr>
            <p:ph type="dt" idx="159"/>
          </p:nvPr>
        </p:nvSpPr>
        <p:spPr/>
        <p:txBody>
          <a:bodyPr/>
          <a:p>
            <a:r>
              <a:rPr lang="fr"/>
              <a:t/>
            </a: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Standard 41">
    <p:spTree>
      <p:nvGrpSpPr>
        <p:cNvPr id="1" name=""/>
        <p:cNvGrpSpPr/>
        <p:nvPr/>
      </p:nvGrpSpPr>
      <p:grpSpPr>
        <a:xfrm>
          <a:off x="0" y="0"/>
          <a:ext cx="0" cy="0"/>
          <a:chOff x="0" y="0"/>
          <a:chExt cx="0" cy="0"/>
        </a:xfrm>
      </p:grpSpPr>
      <p:sp>
        <p:nvSpPr>
          <p:cNvPr id="193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932"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60"/>
          </p:nvPr>
        </p:nvSpPr>
        <p:spPr/>
        <p:txBody>
          <a:bodyPr/>
          <a:p>
            <a:r>
              <a:t>Footer</a:t>
            </a:r>
          </a:p>
        </p:txBody>
      </p:sp>
      <p:sp>
        <p:nvSpPr>
          <p:cNvPr id="5" name="PlaceHolder 4"/>
          <p:cNvSpPr>
            <a:spLocks noGrp="1"/>
          </p:cNvSpPr>
          <p:nvPr>
            <p:ph type="sldNum" idx="161"/>
          </p:nvPr>
        </p:nvSpPr>
        <p:spPr/>
        <p:txBody>
          <a:bodyPr/>
          <a:p>
            <a:fld id="{03E891B0-7CEF-4E28-AB6E-D23FEE9ED712}" type="slidenum">
              <a:t>&lt;#&gt;</a:t>
            </a:fld>
          </a:p>
        </p:txBody>
      </p:sp>
      <p:sp>
        <p:nvSpPr>
          <p:cNvPr id="6" name="PlaceHolder 5"/>
          <p:cNvSpPr>
            <a:spLocks noGrp="1"/>
          </p:cNvSpPr>
          <p:nvPr>
            <p:ph type="dt" idx="162"/>
          </p:nvPr>
        </p:nvSpPr>
        <p:spPr/>
        <p:txBody>
          <a:bodyPr/>
          <a:p>
            <a:r>
              <a:rPr lang="fr"/>
              <a:t/>
            </a: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Standard 42">
    <p:spTree>
      <p:nvGrpSpPr>
        <p:cNvPr id="1" name=""/>
        <p:cNvGrpSpPr/>
        <p:nvPr/>
      </p:nvGrpSpPr>
      <p:grpSpPr>
        <a:xfrm>
          <a:off x="0" y="0"/>
          <a:ext cx="0" cy="0"/>
          <a:chOff x="0" y="0"/>
          <a:chExt cx="0" cy="0"/>
        </a:xfrm>
      </p:grpSpPr>
      <p:sp>
        <p:nvSpPr>
          <p:cNvPr id="196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1967"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63"/>
          </p:nvPr>
        </p:nvSpPr>
        <p:spPr/>
        <p:txBody>
          <a:bodyPr/>
          <a:p>
            <a:r>
              <a:t>Footer</a:t>
            </a:r>
          </a:p>
        </p:txBody>
      </p:sp>
      <p:sp>
        <p:nvSpPr>
          <p:cNvPr id="5" name="PlaceHolder 4"/>
          <p:cNvSpPr>
            <a:spLocks noGrp="1"/>
          </p:cNvSpPr>
          <p:nvPr>
            <p:ph type="sldNum" idx="164"/>
          </p:nvPr>
        </p:nvSpPr>
        <p:spPr/>
        <p:txBody>
          <a:bodyPr/>
          <a:p>
            <a:fld id="{8391CB1B-10C9-4BCC-A4DC-D363F45B2C52}" type="slidenum">
              <a:t>&lt;#&gt;</a:t>
            </a:fld>
          </a:p>
        </p:txBody>
      </p:sp>
      <p:sp>
        <p:nvSpPr>
          <p:cNvPr id="6" name="PlaceHolder 5"/>
          <p:cNvSpPr>
            <a:spLocks noGrp="1"/>
          </p:cNvSpPr>
          <p:nvPr>
            <p:ph type="dt" idx="165"/>
          </p:nvPr>
        </p:nvSpPr>
        <p:spPr/>
        <p:txBody>
          <a:bodyPr/>
          <a:p>
            <a:r>
              <a:rPr lang="fr"/>
              <a:t/>
            </a: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Standard 43">
    <p:spTree>
      <p:nvGrpSpPr>
        <p:cNvPr id="1" name=""/>
        <p:cNvGrpSpPr/>
        <p:nvPr/>
      </p:nvGrpSpPr>
      <p:grpSpPr>
        <a:xfrm>
          <a:off x="0" y="0"/>
          <a:ext cx="0" cy="0"/>
          <a:chOff x="0" y="0"/>
          <a:chExt cx="0" cy="0"/>
        </a:xfrm>
      </p:grpSpPr>
      <p:sp>
        <p:nvSpPr>
          <p:cNvPr id="200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00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00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166"/>
          </p:nvPr>
        </p:nvSpPr>
        <p:spPr/>
        <p:txBody>
          <a:bodyPr/>
          <a:p>
            <a:r>
              <a:t>Footer</a:t>
            </a:r>
          </a:p>
        </p:txBody>
      </p:sp>
      <p:sp>
        <p:nvSpPr>
          <p:cNvPr id="6" name="PlaceHolder 5"/>
          <p:cNvSpPr>
            <a:spLocks noGrp="1"/>
          </p:cNvSpPr>
          <p:nvPr>
            <p:ph type="sldNum" idx="167"/>
          </p:nvPr>
        </p:nvSpPr>
        <p:spPr/>
        <p:txBody>
          <a:bodyPr/>
          <a:p>
            <a:fld id="{BD09F4F9-BE44-42B3-A4D6-74E5BFA90C52}" type="slidenum">
              <a:t>&lt;#&gt;</a:t>
            </a:fld>
          </a:p>
        </p:txBody>
      </p:sp>
      <p:sp>
        <p:nvSpPr>
          <p:cNvPr id="7" name="PlaceHolder 6"/>
          <p:cNvSpPr>
            <a:spLocks noGrp="1"/>
          </p:cNvSpPr>
          <p:nvPr>
            <p:ph type="dt" idx="168"/>
          </p:nvPr>
        </p:nvSpPr>
        <p:spPr/>
        <p:txBody>
          <a:bodyPr/>
          <a:p>
            <a:r>
              <a:rPr lang="fr"/>
              <a:t/>
            </a: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Standard 44">
    <p:spTree>
      <p:nvGrpSpPr>
        <p:cNvPr id="1" name=""/>
        <p:cNvGrpSpPr/>
        <p:nvPr/>
      </p:nvGrpSpPr>
      <p:grpSpPr>
        <a:xfrm>
          <a:off x="0" y="0"/>
          <a:ext cx="0" cy="0"/>
          <a:chOff x="0" y="0"/>
          <a:chExt cx="0" cy="0"/>
        </a:xfrm>
      </p:grpSpPr>
      <p:sp>
        <p:nvSpPr>
          <p:cNvPr id="203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 name="PlaceHolder 2"/>
          <p:cNvSpPr>
            <a:spLocks noGrp="1"/>
          </p:cNvSpPr>
          <p:nvPr>
            <p:ph type="ftr" idx="169"/>
          </p:nvPr>
        </p:nvSpPr>
        <p:spPr/>
        <p:txBody>
          <a:bodyPr/>
          <a:p>
            <a:r>
              <a:t>Footer</a:t>
            </a:r>
          </a:p>
        </p:txBody>
      </p:sp>
      <p:sp>
        <p:nvSpPr>
          <p:cNvPr id="4" name="PlaceHolder 3"/>
          <p:cNvSpPr>
            <a:spLocks noGrp="1"/>
          </p:cNvSpPr>
          <p:nvPr>
            <p:ph type="sldNum" idx="170"/>
          </p:nvPr>
        </p:nvSpPr>
        <p:spPr/>
        <p:txBody>
          <a:bodyPr/>
          <a:p>
            <a:fld id="{93A148B4-010F-4871-A3B8-9F67A026266E}" type="slidenum">
              <a:t>&lt;#&gt;</a:t>
            </a:fld>
          </a:p>
        </p:txBody>
      </p:sp>
      <p:sp>
        <p:nvSpPr>
          <p:cNvPr id="5" name="PlaceHolder 4"/>
          <p:cNvSpPr>
            <a:spLocks noGrp="1"/>
          </p:cNvSpPr>
          <p:nvPr>
            <p:ph type="dt" idx="171"/>
          </p:nvPr>
        </p:nvSpPr>
        <p:spPr/>
        <p:txBody>
          <a:bodyPr/>
          <a:p>
            <a:r>
              <a:rPr lang="fr"/>
              <a:t/>
            </a: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tandard 45">
    <p:spTree>
      <p:nvGrpSpPr>
        <p:cNvPr id="1" name=""/>
        <p:cNvGrpSpPr/>
        <p:nvPr/>
      </p:nvGrpSpPr>
      <p:grpSpPr>
        <a:xfrm>
          <a:off x="0" y="0"/>
          <a:ext cx="0" cy="0"/>
          <a:chOff x="0" y="0"/>
          <a:chExt cx="0" cy="0"/>
        </a:xfrm>
      </p:grpSpPr>
      <p:sp>
        <p:nvSpPr>
          <p:cNvPr id="2" name="PlaceHolder 1"/>
          <p:cNvSpPr>
            <a:spLocks noGrp="1"/>
          </p:cNvSpPr>
          <p:nvPr>
            <p:ph type="ftr" idx="172"/>
          </p:nvPr>
        </p:nvSpPr>
        <p:spPr/>
        <p:txBody>
          <a:bodyPr/>
          <a:p>
            <a:r>
              <a:t>Footer</a:t>
            </a:r>
          </a:p>
        </p:txBody>
      </p:sp>
      <p:sp>
        <p:nvSpPr>
          <p:cNvPr id="3" name="PlaceHolder 2"/>
          <p:cNvSpPr>
            <a:spLocks noGrp="1"/>
          </p:cNvSpPr>
          <p:nvPr>
            <p:ph type="sldNum" idx="173"/>
          </p:nvPr>
        </p:nvSpPr>
        <p:spPr/>
        <p:txBody>
          <a:bodyPr/>
          <a:p>
            <a:fld id="{274B6F04-4185-4872-A0E0-F71349FCBC9D}" type="slidenum">
              <a:t>&lt;#&gt;</a:t>
            </a:fld>
          </a:p>
        </p:txBody>
      </p:sp>
      <p:sp>
        <p:nvSpPr>
          <p:cNvPr id="4" name="PlaceHolder 3"/>
          <p:cNvSpPr>
            <a:spLocks noGrp="1"/>
          </p:cNvSpPr>
          <p:nvPr>
            <p:ph type="dt" idx="174"/>
          </p:nvPr>
        </p:nvSpPr>
        <p:spPr/>
        <p:txBody>
          <a:bodyPr/>
          <a:p>
            <a:r>
              <a:rPr lang="fr"/>
              <a:t/>
            </a: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Tx" preserve="1">
  <p:cSld name="Standard 46">
    <p:spTree>
      <p:nvGrpSpPr>
        <p:cNvPr id="1" name=""/>
        <p:cNvGrpSpPr/>
        <p:nvPr/>
      </p:nvGrpSpPr>
      <p:grpSpPr>
        <a:xfrm>
          <a:off x="0" y="0"/>
          <a:ext cx="0" cy="0"/>
          <a:chOff x="0" y="0"/>
          <a:chExt cx="0" cy="0"/>
        </a:xfrm>
      </p:grpSpPr>
      <p:sp>
        <p:nvSpPr>
          <p:cNvPr id="210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10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10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10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75"/>
          </p:nvPr>
        </p:nvSpPr>
        <p:spPr/>
        <p:txBody>
          <a:bodyPr/>
          <a:p>
            <a:r>
              <a:t>Footer</a:t>
            </a:r>
          </a:p>
        </p:txBody>
      </p:sp>
      <p:sp>
        <p:nvSpPr>
          <p:cNvPr id="7" name="PlaceHolder 6"/>
          <p:cNvSpPr>
            <a:spLocks noGrp="1"/>
          </p:cNvSpPr>
          <p:nvPr>
            <p:ph type="sldNum" idx="176"/>
          </p:nvPr>
        </p:nvSpPr>
        <p:spPr/>
        <p:txBody>
          <a:bodyPr/>
          <a:p>
            <a:fld id="{3A803A8F-D314-4FA8-97A1-EFD04AC80222}" type="slidenum">
              <a:t>&lt;#&gt;</a:t>
            </a:fld>
          </a:p>
        </p:txBody>
      </p:sp>
      <p:sp>
        <p:nvSpPr>
          <p:cNvPr id="8" name="PlaceHolder 7"/>
          <p:cNvSpPr>
            <a:spLocks noGrp="1"/>
          </p:cNvSpPr>
          <p:nvPr>
            <p:ph type="dt" idx="177"/>
          </p:nvPr>
        </p:nvSpPr>
        <p:spPr/>
        <p:txBody>
          <a:bodyPr/>
          <a:p>
            <a:r>
              <a:rPr lang="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15"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6"/>
          </p:nvPr>
        </p:nvSpPr>
        <p:spPr/>
        <p:txBody>
          <a:bodyPr/>
          <a:p>
            <a:r>
              <a:t>Footer</a:t>
            </a:r>
          </a:p>
        </p:txBody>
      </p:sp>
      <p:sp>
        <p:nvSpPr>
          <p:cNvPr id="5" name="PlaceHolder 4"/>
          <p:cNvSpPr>
            <a:spLocks noGrp="1"/>
          </p:cNvSpPr>
          <p:nvPr>
            <p:ph type="sldNum" idx="17"/>
          </p:nvPr>
        </p:nvSpPr>
        <p:spPr/>
        <p:txBody>
          <a:bodyPr/>
          <a:p>
            <a:fld id="{272F7645-A35E-4E3D-AFD6-66A642E5DA02}" type="slidenum">
              <a:t>&lt;#&gt;</a:t>
            </a:fld>
          </a:p>
        </p:txBody>
      </p:sp>
      <p:sp>
        <p:nvSpPr>
          <p:cNvPr id="6" name="PlaceHolder 5"/>
          <p:cNvSpPr>
            <a:spLocks noGrp="1"/>
          </p:cNvSpPr>
          <p:nvPr>
            <p:ph type="dt" idx="18"/>
          </p:nvPr>
        </p:nvSpPr>
        <p:spPr/>
        <p:txBody>
          <a:bodyPr/>
          <a:p>
            <a:r>
              <a:rPr lang="fr"/>
              <a:t/>
            </a: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AndTwoObj" preserve="1">
  <p:cSld name="Standard 47">
    <p:spTree>
      <p:nvGrpSpPr>
        <p:cNvPr id="1" name=""/>
        <p:cNvGrpSpPr/>
        <p:nvPr/>
      </p:nvGrpSpPr>
      <p:grpSpPr>
        <a:xfrm>
          <a:off x="0" y="0"/>
          <a:ext cx="0" cy="0"/>
          <a:chOff x="0" y="0"/>
          <a:chExt cx="0" cy="0"/>
        </a:xfrm>
      </p:grpSpPr>
      <p:sp>
        <p:nvSpPr>
          <p:cNvPr id="214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14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14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14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6" name="PlaceHolder 5"/>
          <p:cNvSpPr>
            <a:spLocks noGrp="1"/>
          </p:cNvSpPr>
          <p:nvPr>
            <p:ph type="ftr" idx="178"/>
          </p:nvPr>
        </p:nvSpPr>
        <p:spPr/>
        <p:txBody>
          <a:bodyPr/>
          <a:p>
            <a:r>
              <a:t>Footer</a:t>
            </a:r>
          </a:p>
        </p:txBody>
      </p:sp>
      <p:sp>
        <p:nvSpPr>
          <p:cNvPr id="7" name="PlaceHolder 6"/>
          <p:cNvSpPr>
            <a:spLocks noGrp="1"/>
          </p:cNvSpPr>
          <p:nvPr>
            <p:ph type="sldNum" idx="179"/>
          </p:nvPr>
        </p:nvSpPr>
        <p:spPr/>
        <p:txBody>
          <a:bodyPr/>
          <a:p>
            <a:fld id="{9D8A5AF9-A7FE-412B-8FCF-2E53CDE91BE8}" type="slidenum">
              <a:t>&lt;#&gt;</a:t>
            </a:fld>
          </a:p>
        </p:txBody>
      </p:sp>
      <p:sp>
        <p:nvSpPr>
          <p:cNvPr id="8" name="PlaceHolder 7"/>
          <p:cNvSpPr>
            <a:spLocks noGrp="1"/>
          </p:cNvSpPr>
          <p:nvPr>
            <p:ph type="dt" idx="180"/>
          </p:nvPr>
        </p:nvSpPr>
        <p:spPr/>
        <p:txBody>
          <a:bodyPr/>
          <a:p>
            <a:r>
              <a:rPr lang="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49"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5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4" name="PlaceHolder 3"/>
          <p:cNvSpPr>
            <a:spLocks noGrp="1"/>
          </p:cNvSpPr>
          <p:nvPr>
            <p:ph type="ftr" idx="19"/>
          </p:nvPr>
        </p:nvSpPr>
        <p:spPr/>
        <p:txBody>
          <a:bodyPr/>
          <a:p>
            <a:r>
              <a:t>Footer</a:t>
            </a:r>
          </a:p>
        </p:txBody>
      </p:sp>
      <p:sp>
        <p:nvSpPr>
          <p:cNvPr id="5" name="PlaceHolder 4"/>
          <p:cNvSpPr>
            <a:spLocks noGrp="1"/>
          </p:cNvSpPr>
          <p:nvPr>
            <p:ph type="sldNum" idx="20"/>
          </p:nvPr>
        </p:nvSpPr>
        <p:spPr/>
        <p:txBody>
          <a:bodyPr/>
          <a:p>
            <a:fld id="{16D4F8D0-9851-409B-BD19-67D48593AF38}" type="slidenum">
              <a:t>&lt;#&gt;</a:t>
            </a:fld>
          </a:p>
        </p:txBody>
      </p:sp>
      <p:sp>
        <p:nvSpPr>
          <p:cNvPr id="6" name="PlaceHolder 5"/>
          <p:cNvSpPr>
            <a:spLocks noGrp="1"/>
          </p:cNvSpPr>
          <p:nvPr>
            <p:ph type="dt" idx="21"/>
          </p:nvPr>
        </p:nvSpPr>
        <p:spPr/>
        <p:txBody>
          <a:bodyPr/>
          <a:p>
            <a:r>
              <a:rPr lang="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28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28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fr-FR" sz="3200" spc="-1" strike="noStrike">
              <a:solidFill>
                <a:srgbClr val="000000"/>
              </a:solidFill>
              <a:latin typeface="Calibri"/>
            </a:endParaRPr>
          </a:p>
        </p:txBody>
      </p:sp>
      <p:sp>
        <p:nvSpPr>
          <p:cNvPr id="5" name="PlaceHolder 4"/>
          <p:cNvSpPr>
            <a:spLocks noGrp="1"/>
          </p:cNvSpPr>
          <p:nvPr>
            <p:ph type="ftr" idx="22"/>
          </p:nvPr>
        </p:nvSpPr>
        <p:spPr/>
        <p:txBody>
          <a:bodyPr/>
          <a:p>
            <a:r>
              <a:t>Footer</a:t>
            </a:r>
          </a:p>
        </p:txBody>
      </p:sp>
      <p:sp>
        <p:nvSpPr>
          <p:cNvPr id="6" name="PlaceHolder 5"/>
          <p:cNvSpPr>
            <a:spLocks noGrp="1"/>
          </p:cNvSpPr>
          <p:nvPr>
            <p:ph type="sldNum" idx="23"/>
          </p:nvPr>
        </p:nvSpPr>
        <p:spPr/>
        <p:txBody>
          <a:bodyPr/>
          <a:p>
            <a:fld id="{7EB57CB9-3F7E-4ED9-AE56-A350401D4D79}" type="slidenum">
              <a:t>&lt;#&gt;</a:t>
            </a:fld>
          </a:p>
        </p:txBody>
      </p:sp>
      <p:sp>
        <p:nvSpPr>
          <p:cNvPr id="7" name="PlaceHolder 6"/>
          <p:cNvSpPr>
            <a:spLocks noGrp="1"/>
          </p:cNvSpPr>
          <p:nvPr>
            <p:ph type="dt" idx="24"/>
          </p:nvPr>
        </p:nvSpPr>
        <p:spPr/>
        <p:txBody>
          <a:bodyPr/>
          <a:p>
            <a:r>
              <a:rPr lang="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2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lgn="ctr">
              <a:buNone/>
            </a:pPr>
            <a:endParaRPr b="0" lang="fr-FR" sz="4400" spc="-1" strike="noStrike">
              <a:solidFill>
                <a:srgbClr val="000000"/>
              </a:solidFill>
              <a:latin typeface="Calibri"/>
            </a:endParaRPr>
          </a:p>
        </p:txBody>
      </p:sp>
      <p:sp>
        <p:nvSpPr>
          <p:cNvPr id="3" name="PlaceHolder 2"/>
          <p:cNvSpPr>
            <a:spLocks noGrp="1"/>
          </p:cNvSpPr>
          <p:nvPr>
            <p:ph type="ftr" idx="25"/>
          </p:nvPr>
        </p:nvSpPr>
        <p:spPr/>
        <p:txBody>
          <a:bodyPr/>
          <a:p>
            <a:r>
              <a:t>Footer</a:t>
            </a:r>
          </a:p>
        </p:txBody>
      </p:sp>
      <p:sp>
        <p:nvSpPr>
          <p:cNvPr id="4" name="PlaceHolder 3"/>
          <p:cNvSpPr>
            <a:spLocks noGrp="1"/>
          </p:cNvSpPr>
          <p:nvPr>
            <p:ph type="sldNum" idx="26"/>
          </p:nvPr>
        </p:nvSpPr>
        <p:spPr/>
        <p:txBody>
          <a:bodyPr/>
          <a:p>
            <a:fld id="{F802F9AF-B973-4A6E-954F-8283E7C8D7DE}" type="slidenum">
              <a:t>&lt;#&gt;</a:t>
            </a:fld>
          </a:p>
        </p:txBody>
      </p:sp>
      <p:sp>
        <p:nvSpPr>
          <p:cNvPr id="5" name="PlaceHolder 4"/>
          <p:cNvSpPr>
            <a:spLocks noGrp="1"/>
          </p:cNvSpPr>
          <p:nvPr>
            <p:ph type="dt" idx="27"/>
          </p:nvPr>
        </p:nvSpPr>
        <p:spPr/>
        <p:txBody>
          <a:bodyPr/>
          <a:p>
            <a:r>
              <a:rPr lang="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4.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5.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6.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17.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18.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slideLayout" Target="../slideLayouts/slideLayout19.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slideLayout" Target="../slideLayouts/slideLayout2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slideLayout" Target="../slideLayouts/slideLayout21.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slideLayout" Target="../slideLayouts/slideLayout22.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slideLayout" Target="../slideLayouts/slideLayout23.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slideLayout" Target="../slideLayouts/slideLayout24.xml"/>
</Relationships>
</file>

<file path=ppt/slideMasters/_rels/slideMaster25.xml.rels><?xml version="1.0" encoding="UTF-8"?>
<Relationships xmlns="http://schemas.openxmlformats.org/package/2006/relationships"><Relationship Id="rId1" Type="http://schemas.openxmlformats.org/officeDocument/2006/relationships/theme" Target="../theme/theme25.xml"/><Relationship Id="rId2" Type="http://schemas.openxmlformats.org/officeDocument/2006/relationships/slideLayout" Target="../slideLayouts/slideLayout25.xml"/>
</Relationships>
</file>

<file path=ppt/slideMasters/_rels/slideMaster26.xml.rels><?xml version="1.0" encoding="UTF-8"?>
<Relationships xmlns="http://schemas.openxmlformats.org/package/2006/relationships"><Relationship Id="rId1" Type="http://schemas.openxmlformats.org/officeDocument/2006/relationships/theme" Target="../theme/theme26.xml"/><Relationship Id="rId2" Type="http://schemas.openxmlformats.org/officeDocument/2006/relationships/slideLayout" Target="../slideLayouts/slideLayout26.xml"/>
</Relationships>
</file>

<file path=ppt/slideMasters/_rels/slideMaster27.xml.rels><?xml version="1.0" encoding="UTF-8"?>
<Relationships xmlns="http://schemas.openxmlformats.org/package/2006/relationships"><Relationship Id="rId1" Type="http://schemas.openxmlformats.org/officeDocument/2006/relationships/theme" Target="../theme/theme27.xml"/><Relationship Id="rId2" Type="http://schemas.openxmlformats.org/officeDocument/2006/relationships/slideLayout" Target="../slideLayouts/slideLayout27.xml"/>
</Relationships>
</file>

<file path=ppt/slideMasters/_rels/slideMaster28.xml.rels><?xml version="1.0" encoding="UTF-8"?>
<Relationships xmlns="http://schemas.openxmlformats.org/package/2006/relationships"><Relationship Id="rId1" Type="http://schemas.openxmlformats.org/officeDocument/2006/relationships/theme" Target="../theme/theme28.xml"/><Relationship Id="rId2" Type="http://schemas.openxmlformats.org/officeDocument/2006/relationships/slideLayout" Target="../slideLayouts/slideLayout28.xml"/>
</Relationships>
</file>

<file path=ppt/slideMasters/_rels/slideMaster29.xml.rels><?xml version="1.0" encoding="UTF-8"?>
<Relationships xmlns="http://schemas.openxmlformats.org/package/2006/relationships"><Relationship Id="rId1" Type="http://schemas.openxmlformats.org/officeDocument/2006/relationships/theme" Target="../theme/theme29.xml"/><Relationship Id="rId2" Type="http://schemas.openxmlformats.org/officeDocument/2006/relationships/slideLayout" Target="../slideLayouts/slideLayout29.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30.xml.rels><?xml version="1.0" encoding="UTF-8"?>
<Relationships xmlns="http://schemas.openxmlformats.org/package/2006/relationships"><Relationship Id="rId1" Type="http://schemas.openxmlformats.org/officeDocument/2006/relationships/theme" Target="../theme/theme30.xml"/><Relationship Id="rId2" Type="http://schemas.openxmlformats.org/officeDocument/2006/relationships/slideLayout" Target="../slideLayouts/slideLayout30.xml"/>
</Relationships>
</file>

<file path=ppt/slideMasters/_rels/slideMaster31.xml.rels><?xml version="1.0" encoding="UTF-8"?>
<Relationships xmlns="http://schemas.openxmlformats.org/package/2006/relationships"><Relationship Id="rId1" Type="http://schemas.openxmlformats.org/officeDocument/2006/relationships/theme" Target="../theme/theme31.xml"/><Relationship Id="rId2" Type="http://schemas.openxmlformats.org/officeDocument/2006/relationships/slideLayout" Target="../slideLayouts/slideLayout31.xml"/>
</Relationships>
</file>

<file path=ppt/slideMasters/_rels/slideMaster32.xml.rels><?xml version="1.0" encoding="UTF-8"?>
<Relationships xmlns="http://schemas.openxmlformats.org/package/2006/relationships"><Relationship Id="rId1" Type="http://schemas.openxmlformats.org/officeDocument/2006/relationships/theme" Target="../theme/theme32.xml"/><Relationship Id="rId2" Type="http://schemas.openxmlformats.org/officeDocument/2006/relationships/slideLayout" Target="../slideLayouts/slideLayout32.xml"/>
</Relationships>
</file>

<file path=ppt/slideMasters/_rels/slideMaster33.xml.rels><?xml version="1.0" encoding="UTF-8"?>
<Relationships xmlns="http://schemas.openxmlformats.org/package/2006/relationships"><Relationship Id="rId1" Type="http://schemas.openxmlformats.org/officeDocument/2006/relationships/theme" Target="../theme/theme33.xml"/><Relationship Id="rId2" Type="http://schemas.openxmlformats.org/officeDocument/2006/relationships/slideLayout" Target="../slideLayouts/slideLayout33.xml"/>
</Relationships>
</file>

<file path=ppt/slideMasters/_rels/slideMaster34.xml.rels><?xml version="1.0" encoding="UTF-8"?>
<Relationships xmlns="http://schemas.openxmlformats.org/package/2006/relationships"><Relationship Id="rId1" Type="http://schemas.openxmlformats.org/officeDocument/2006/relationships/theme" Target="../theme/theme34.xml"/><Relationship Id="rId2" Type="http://schemas.openxmlformats.org/officeDocument/2006/relationships/slideLayout" Target="../slideLayouts/slideLayout34.xml"/>
</Relationships>
</file>

<file path=ppt/slideMasters/_rels/slideMaster35.xml.rels><?xml version="1.0" encoding="UTF-8"?>
<Relationships xmlns="http://schemas.openxmlformats.org/package/2006/relationships"><Relationship Id="rId1" Type="http://schemas.openxmlformats.org/officeDocument/2006/relationships/theme" Target="../theme/theme35.xml"/><Relationship Id="rId2" Type="http://schemas.openxmlformats.org/officeDocument/2006/relationships/slideLayout" Target="../slideLayouts/slideLayout35.xml"/>
</Relationships>
</file>

<file path=ppt/slideMasters/_rels/slideMaster36.xml.rels><?xml version="1.0" encoding="UTF-8"?>
<Relationships xmlns="http://schemas.openxmlformats.org/package/2006/relationships"><Relationship Id="rId1" Type="http://schemas.openxmlformats.org/officeDocument/2006/relationships/theme" Target="../theme/theme36.xml"/><Relationship Id="rId2" Type="http://schemas.openxmlformats.org/officeDocument/2006/relationships/slideLayout" Target="../slideLayouts/slideLayout36.xml"/>
</Relationships>
</file>

<file path=ppt/slideMasters/_rels/slideMaster37.xml.rels><?xml version="1.0" encoding="UTF-8"?>
<Relationships xmlns="http://schemas.openxmlformats.org/package/2006/relationships"><Relationship Id="rId1" Type="http://schemas.openxmlformats.org/officeDocument/2006/relationships/theme" Target="../theme/theme37.xml"/><Relationship Id="rId2" Type="http://schemas.openxmlformats.org/officeDocument/2006/relationships/slideLayout" Target="../slideLayouts/slideLayout37.xml"/>
</Relationships>
</file>

<file path=ppt/slideMasters/_rels/slideMaster38.xml.rels><?xml version="1.0" encoding="UTF-8"?>
<Relationships xmlns="http://schemas.openxmlformats.org/package/2006/relationships"><Relationship Id="rId1" Type="http://schemas.openxmlformats.org/officeDocument/2006/relationships/theme" Target="../theme/theme38.xml"/><Relationship Id="rId2" Type="http://schemas.openxmlformats.org/officeDocument/2006/relationships/slideLayout" Target="../slideLayouts/slideLayout38.xml"/>
</Relationships>
</file>

<file path=ppt/slideMasters/_rels/slideMaster39.xml.rels><?xml version="1.0" encoding="UTF-8"?>
<Relationships xmlns="http://schemas.openxmlformats.org/package/2006/relationships"><Relationship Id="rId1" Type="http://schemas.openxmlformats.org/officeDocument/2006/relationships/theme" Target="../theme/theme39.xml"/><Relationship Id="rId2" Type="http://schemas.openxmlformats.org/officeDocument/2006/relationships/slideLayout" Target="../slideLayouts/slideLayout39.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40.xml.rels><?xml version="1.0" encoding="UTF-8"?>
<Relationships xmlns="http://schemas.openxmlformats.org/package/2006/relationships"><Relationship Id="rId1" Type="http://schemas.openxmlformats.org/officeDocument/2006/relationships/theme" Target="../theme/theme40.xml"/><Relationship Id="rId2" Type="http://schemas.openxmlformats.org/officeDocument/2006/relationships/slideLayout" Target="../slideLayouts/slideLayout40.xml"/>
</Relationships>
</file>

<file path=ppt/slideMasters/_rels/slideMaster41.xml.rels><?xml version="1.0" encoding="UTF-8"?>
<Relationships xmlns="http://schemas.openxmlformats.org/package/2006/relationships"><Relationship Id="rId1" Type="http://schemas.openxmlformats.org/officeDocument/2006/relationships/theme" Target="../theme/theme41.xml"/><Relationship Id="rId2" Type="http://schemas.openxmlformats.org/officeDocument/2006/relationships/slideLayout" Target="../slideLayouts/slideLayout41.xml"/>
</Relationships>
</file>

<file path=ppt/slideMasters/_rels/slideMaster42.xml.rels><?xml version="1.0" encoding="UTF-8"?>
<Relationships xmlns="http://schemas.openxmlformats.org/package/2006/relationships"><Relationship Id="rId1" Type="http://schemas.openxmlformats.org/officeDocument/2006/relationships/theme" Target="../theme/theme42.xml"/><Relationship Id="rId2" Type="http://schemas.openxmlformats.org/officeDocument/2006/relationships/slideLayout" Target="../slideLayouts/slideLayout42.xml"/>
</Relationships>
</file>

<file path=ppt/slideMasters/_rels/slideMaster43.xml.rels><?xml version="1.0" encoding="UTF-8"?>
<Relationships xmlns="http://schemas.openxmlformats.org/package/2006/relationships"><Relationship Id="rId1" Type="http://schemas.openxmlformats.org/officeDocument/2006/relationships/theme" Target="../theme/theme43.xml"/><Relationship Id="rId2" Type="http://schemas.openxmlformats.org/officeDocument/2006/relationships/slideLayout" Target="../slideLayouts/slideLayout43.xml"/>
</Relationships>
</file>

<file path=ppt/slideMasters/_rels/slideMaster44.xml.rels><?xml version="1.0" encoding="UTF-8"?>
<Relationships xmlns="http://schemas.openxmlformats.org/package/2006/relationships"><Relationship Id="rId1" Type="http://schemas.openxmlformats.org/officeDocument/2006/relationships/theme" Target="../theme/theme44.xml"/><Relationship Id="rId2" Type="http://schemas.openxmlformats.org/officeDocument/2006/relationships/slideLayout" Target="../slideLayouts/slideLayout44.xml"/>
</Relationships>
</file>

<file path=ppt/slideMasters/_rels/slideMaster45.xml.rels><?xml version="1.0" encoding="UTF-8"?>
<Relationships xmlns="http://schemas.openxmlformats.org/package/2006/relationships"><Relationship Id="rId1" Type="http://schemas.openxmlformats.org/officeDocument/2006/relationships/theme" Target="../theme/theme45.xml"/><Relationship Id="rId2" Type="http://schemas.openxmlformats.org/officeDocument/2006/relationships/slideLayout" Target="../slideLayouts/slideLayout45.xml"/>
</Relationships>
</file>

<file path=ppt/slideMasters/_rels/slideMaster46.xml.rels><?xml version="1.0" encoding="UTF-8"?>
<Relationships xmlns="http://schemas.openxmlformats.org/package/2006/relationships"><Relationship Id="rId1" Type="http://schemas.openxmlformats.org/officeDocument/2006/relationships/theme" Target="../theme/theme46.xml"/><Relationship Id="rId2" Type="http://schemas.openxmlformats.org/officeDocument/2006/relationships/slideLayout" Target="../slideLayouts/slideLayout46.xml"/>
</Relationships>
</file>

<file path=ppt/slideMasters/_rels/slideMaster47.xml.rels><?xml version="1.0" encoding="UTF-8"?>
<Relationships xmlns="http://schemas.openxmlformats.org/package/2006/relationships"><Relationship Id="rId1" Type="http://schemas.openxmlformats.org/officeDocument/2006/relationships/theme" Target="../theme/theme47.xml"/><Relationship Id="rId2" Type="http://schemas.openxmlformats.org/officeDocument/2006/relationships/slideLayout" Target="../slideLayouts/slideLayout47.xml"/>
</Relationships>
</file>

<file path=ppt/slideMasters/_rels/slideMaster48.xml.rels><?xml version="1.0" encoding="UTF-8"?>
<Relationships xmlns="http://schemas.openxmlformats.org/package/2006/relationships"><Relationship Id="rId1" Type="http://schemas.openxmlformats.org/officeDocument/2006/relationships/theme" Target="../theme/theme48.xml"/><Relationship Id="rId2" Type="http://schemas.openxmlformats.org/officeDocument/2006/relationships/slideLayout" Target="../slideLayouts/slideLayout48.xml"/>
</Relationships>
</file>

<file path=ppt/slideMasters/_rels/slideMaster49.xml.rels><?xml version="1.0" encoding="UTF-8"?>
<Relationships xmlns="http://schemas.openxmlformats.org/package/2006/relationships"><Relationship Id="rId1" Type="http://schemas.openxmlformats.org/officeDocument/2006/relationships/theme" Target="../theme/theme49.xml"/><Relationship Id="rId2" Type="http://schemas.openxmlformats.org/officeDocument/2006/relationships/slideLayout" Target="../slideLayouts/slideLayout49.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50.xml.rels><?xml version="1.0" encoding="UTF-8"?>
<Relationships xmlns="http://schemas.openxmlformats.org/package/2006/relationships"><Relationship Id="rId1" Type="http://schemas.openxmlformats.org/officeDocument/2006/relationships/theme" Target="../theme/theme50.xml"/><Relationship Id="rId2" Type="http://schemas.openxmlformats.org/officeDocument/2006/relationships/slideLayout" Target="../slideLayouts/slideLayout50.xml"/>
</Relationships>
</file>

<file path=ppt/slideMasters/_rels/slideMaster51.xml.rels><?xml version="1.0" encoding="UTF-8"?>
<Relationships xmlns="http://schemas.openxmlformats.org/package/2006/relationships"><Relationship Id="rId1" Type="http://schemas.openxmlformats.org/officeDocument/2006/relationships/theme" Target="../theme/theme51.xml"/><Relationship Id="rId2" Type="http://schemas.openxmlformats.org/officeDocument/2006/relationships/slideLayout" Target="../slideLayouts/slideLayout51.xml"/>
</Relationships>
</file>

<file path=ppt/slideMasters/_rels/slideMaster52.xml.rels><?xml version="1.0" encoding="UTF-8"?>
<Relationships xmlns="http://schemas.openxmlformats.org/package/2006/relationships"><Relationship Id="rId1" Type="http://schemas.openxmlformats.org/officeDocument/2006/relationships/theme" Target="../theme/theme52.xml"/><Relationship Id="rId2" Type="http://schemas.openxmlformats.org/officeDocument/2006/relationships/slideLayout" Target="../slideLayouts/slideLayout52.xml"/>
</Relationships>
</file>

<file path=ppt/slideMasters/_rels/slideMaster53.xml.rels><?xml version="1.0" encoding="UTF-8"?>
<Relationships xmlns="http://schemas.openxmlformats.org/package/2006/relationships"><Relationship Id="rId1" Type="http://schemas.openxmlformats.org/officeDocument/2006/relationships/theme" Target="../theme/theme53.xml"/><Relationship Id="rId2" Type="http://schemas.openxmlformats.org/officeDocument/2006/relationships/slideLayout" Target="../slideLayouts/slideLayout53.xml"/>
</Relationships>
</file>

<file path=ppt/slideMasters/_rels/slideMaster54.xml.rels><?xml version="1.0" encoding="UTF-8"?>
<Relationships xmlns="http://schemas.openxmlformats.org/package/2006/relationships"><Relationship Id="rId1" Type="http://schemas.openxmlformats.org/officeDocument/2006/relationships/theme" Target="../theme/theme54.xml"/><Relationship Id="rId2" Type="http://schemas.openxmlformats.org/officeDocument/2006/relationships/slideLayout" Target="../slideLayouts/slideLayout54.xml"/>
</Relationships>
</file>

<file path=ppt/slideMasters/_rels/slideMaster55.xml.rels><?xml version="1.0" encoding="UTF-8"?>
<Relationships xmlns="http://schemas.openxmlformats.org/package/2006/relationships"><Relationship Id="rId1" Type="http://schemas.openxmlformats.org/officeDocument/2006/relationships/theme" Target="../theme/theme55.xml"/><Relationship Id="rId2" Type="http://schemas.openxmlformats.org/officeDocument/2006/relationships/slideLayout" Target="../slideLayouts/slideLayout55.xml"/>
</Relationships>
</file>

<file path=ppt/slideMasters/_rels/slideMaster56.xml.rels><?xml version="1.0" encoding="UTF-8"?>
<Relationships xmlns="http://schemas.openxmlformats.org/package/2006/relationships"><Relationship Id="rId1" Type="http://schemas.openxmlformats.org/officeDocument/2006/relationships/theme" Target="../theme/theme56.xml"/><Relationship Id="rId2" Type="http://schemas.openxmlformats.org/officeDocument/2006/relationships/slideLayout" Target="../slideLayouts/slideLayout56.xml"/>
</Relationships>
</file>

<file path=ppt/slideMasters/_rels/slideMaster57.xml.rels><?xml version="1.0" encoding="UTF-8"?>
<Relationships xmlns="http://schemas.openxmlformats.org/package/2006/relationships"><Relationship Id="rId1" Type="http://schemas.openxmlformats.org/officeDocument/2006/relationships/theme" Target="../theme/theme57.xml"/><Relationship Id="rId2" Type="http://schemas.openxmlformats.org/officeDocument/2006/relationships/slideLayout" Target="../slideLayouts/slideLayout57.xml"/>
</Relationships>
</file>

<file path=ppt/slideMasters/_rels/slideMaster58.xml.rels><?xml version="1.0" encoding="UTF-8"?>
<Relationships xmlns="http://schemas.openxmlformats.org/package/2006/relationships"><Relationship Id="rId1" Type="http://schemas.openxmlformats.org/officeDocument/2006/relationships/theme" Target="../theme/theme58.xml"/><Relationship Id="rId2" Type="http://schemas.openxmlformats.org/officeDocument/2006/relationships/slideLayout" Target="../slideLayouts/slideLayout58.xml"/>
</Relationships>
</file>

<file path=ppt/slideMasters/_rels/slideMaster59.xml.rels><?xml version="1.0" encoding="UTF-8"?>
<Relationships xmlns="http://schemas.openxmlformats.org/package/2006/relationships"><Relationship Id="rId1" Type="http://schemas.openxmlformats.org/officeDocument/2006/relationships/theme" Target="../theme/theme59.xml"/><Relationship Id="rId2" Type="http://schemas.openxmlformats.org/officeDocument/2006/relationships/slideLayout" Target="../slideLayouts/slideLayout59.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60.xml.rels><?xml version="1.0" encoding="UTF-8"?>
<Relationships xmlns="http://schemas.openxmlformats.org/package/2006/relationships"><Relationship Id="rId1" Type="http://schemas.openxmlformats.org/officeDocument/2006/relationships/theme" Target="../theme/theme60.xml"/><Relationship Id="rId2" Type="http://schemas.openxmlformats.org/officeDocument/2006/relationships/slideLayout" Target="../slideLayouts/slideLayout60.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0" name="Group 22"/>
          <p:cNvGrpSpPr/>
          <p:nvPr/>
        </p:nvGrpSpPr>
        <p:grpSpPr>
          <a:xfrm>
            <a:off x="0" y="228600"/>
            <a:ext cx="2849040" cy="6636240"/>
            <a:chOff x="0" y="228600"/>
            <a:chExt cx="2849040" cy="6636240"/>
          </a:xfrm>
        </p:grpSpPr>
        <p:sp>
          <p:nvSpPr>
            <p:cNvPr id="1"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3" name="Group 9"/>
          <p:cNvGrpSpPr/>
          <p:nvPr/>
        </p:nvGrpSpPr>
        <p:grpSpPr>
          <a:xfrm>
            <a:off x="27360" y="-720"/>
            <a:ext cx="2354040" cy="6851520"/>
            <a:chOff x="27360" y="-720"/>
            <a:chExt cx="2354040" cy="6851520"/>
          </a:xfrm>
        </p:grpSpPr>
        <p:sp>
          <p:nvSpPr>
            <p:cNvPr id="14"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4"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6"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0"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1"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2" name="PlaceHolder 5"/>
          <p:cNvSpPr>
            <a:spLocks noGrp="1"/>
          </p:cNvSpPr>
          <p:nvPr>
            <p:ph type="ftr" idx="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33" name="PlaceHolder 6"/>
          <p:cNvSpPr>
            <a:spLocks noGrp="1"/>
          </p:cNvSpPr>
          <p:nvPr>
            <p:ph type="sldNum" idx="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3757F544-3A92-40BC-9927-A6E071E0444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34" name="PlaceHolder 7"/>
          <p:cNvSpPr>
            <a:spLocks noGrp="1"/>
          </p:cNvSpPr>
          <p:nvPr>
            <p:ph type="dt" idx="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321" name="Group 22"/>
          <p:cNvGrpSpPr/>
          <p:nvPr/>
        </p:nvGrpSpPr>
        <p:grpSpPr>
          <a:xfrm>
            <a:off x="0" y="228600"/>
            <a:ext cx="2849040" cy="6636240"/>
            <a:chOff x="0" y="228600"/>
            <a:chExt cx="2849040" cy="6636240"/>
          </a:xfrm>
        </p:grpSpPr>
        <p:sp>
          <p:nvSpPr>
            <p:cNvPr id="322"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3"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4"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5"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6"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7"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8"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29"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0"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1"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2"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3"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334" name="Group 9"/>
          <p:cNvGrpSpPr/>
          <p:nvPr/>
        </p:nvGrpSpPr>
        <p:grpSpPr>
          <a:xfrm>
            <a:off x="27360" y="-720"/>
            <a:ext cx="2354040" cy="6851520"/>
            <a:chOff x="27360" y="-720"/>
            <a:chExt cx="2354040" cy="6851520"/>
          </a:xfrm>
        </p:grpSpPr>
        <p:sp>
          <p:nvSpPr>
            <p:cNvPr id="335"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6"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7"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8"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39"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0"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1"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2"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3"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4"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5"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6"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347"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8"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49" name="PlaceHolder 1"/>
          <p:cNvSpPr>
            <a:spLocks noGrp="1"/>
          </p:cNvSpPr>
          <p:nvPr>
            <p:ph type="ftr" idx="2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350" name="PlaceHolder 2"/>
          <p:cNvSpPr>
            <a:spLocks noGrp="1"/>
          </p:cNvSpPr>
          <p:nvPr>
            <p:ph type="sldNum" idx="2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6A018993-713A-4BAB-A69C-23DC75B6BF1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351" name="PlaceHolder 3"/>
          <p:cNvSpPr>
            <a:spLocks noGrp="1"/>
          </p:cNvSpPr>
          <p:nvPr>
            <p:ph type="dt" idx="3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352" name="Group 22"/>
          <p:cNvGrpSpPr/>
          <p:nvPr/>
        </p:nvGrpSpPr>
        <p:grpSpPr>
          <a:xfrm>
            <a:off x="0" y="228600"/>
            <a:ext cx="2849040" cy="6636240"/>
            <a:chOff x="0" y="228600"/>
            <a:chExt cx="2849040" cy="6636240"/>
          </a:xfrm>
        </p:grpSpPr>
        <p:sp>
          <p:nvSpPr>
            <p:cNvPr id="353"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4"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5"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6"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7"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8"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59"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0"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1"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2"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3"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4"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365" name="Group 9"/>
          <p:cNvGrpSpPr/>
          <p:nvPr/>
        </p:nvGrpSpPr>
        <p:grpSpPr>
          <a:xfrm>
            <a:off x="27360" y="-720"/>
            <a:ext cx="2354040" cy="6851520"/>
            <a:chOff x="27360" y="-720"/>
            <a:chExt cx="2354040" cy="6851520"/>
          </a:xfrm>
        </p:grpSpPr>
        <p:sp>
          <p:nvSpPr>
            <p:cNvPr id="366"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7"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8"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69"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0"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1"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2"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3"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4"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5"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6"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7"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378"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79"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8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381"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82"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83"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384" name="PlaceHolder 5"/>
          <p:cNvSpPr>
            <a:spLocks noGrp="1"/>
          </p:cNvSpPr>
          <p:nvPr>
            <p:ph type="ftr" idx="3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385" name="PlaceHolder 6"/>
          <p:cNvSpPr>
            <a:spLocks noGrp="1"/>
          </p:cNvSpPr>
          <p:nvPr>
            <p:ph type="sldNum" idx="3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D3629781-34AF-4932-8805-91B80124EB96}"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386" name="PlaceHolder 7"/>
          <p:cNvSpPr>
            <a:spLocks noGrp="1"/>
          </p:cNvSpPr>
          <p:nvPr>
            <p:ph type="dt" idx="3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391" name="Group 22"/>
          <p:cNvGrpSpPr/>
          <p:nvPr/>
        </p:nvGrpSpPr>
        <p:grpSpPr>
          <a:xfrm>
            <a:off x="0" y="228600"/>
            <a:ext cx="2849040" cy="6636240"/>
            <a:chOff x="0" y="228600"/>
            <a:chExt cx="2849040" cy="6636240"/>
          </a:xfrm>
        </p:grpSpPr>
        <p:sp>
          <p:nvSpPr>
            <p:cNvPr id="392"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3"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4"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5"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6"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7"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8"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99"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0"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1"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2"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3"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404" name="Group 9"/>
          <p:cNvGrpSpPr/>
          <p:nvPr/>
        </p:nvGrpSpPr>
        <p:grpSpPr>
          <a:xfrm>
            <a:off x="27360" y="-720"/>
            <a:ext cx="2354040" cy="6851520"/>
            <a:chOff x="27360" y="-720"/>
            <a:chExt cx="2354040" cy="6851520"/>
          </a:xfrm>
        </p:grpSpPr>
        <p:sp>
          <p:nvSpPr>
            <p:cNvPr id="405"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6"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7"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8"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09"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0"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1"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2"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3"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4"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5"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6"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417"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8"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9"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420"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21"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22"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23" name="PlaceHolder 5"/>
          <p:cNvSpPr>
            <a:spLocks noGrp="1"/>
          </p:cNvSpPr>
          <p:nvPr>
            <p:ph type="ftr" idx="3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424" name="PlaceHolder 6"/>
          <p:cNvSpPr>
            <a:spLocks noGrp="1"/>
          </p:cNvSpPr>
          <p:nvPr>
            <p:ph type="sldNum" idx="3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45EEAED-C01B-4A67-ADD3-1BCC86C55391}"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425" name="PlaceHolder 7"/>
          <p:cNvSpPr>
            <a:spLocks noGrp="1"/>
          </p:cNvSpPr>
          <p:nvPr>
            <p:ph type="dt" idx="3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1"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430" name="Group 22"/>
          <p:cNvGrpSpPr/>
          <p:nvPr/>
        </p:nvGrpSpPr>
        <p:grpSpPr>
          <a:xfrm>
            <a:off x="0" y="228600"/>
            <a:ext cx="2849040" cy="6636240"/>
            <a:chOff x="0" y="228600"/>
            <a:chExt cx="2849040" cy="6636240"/>
          </a:xfrm>
        </p:grpSpPr>
        <p:sp>
          <p:nvSpPr>
            <p:cNvPr id="431"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2"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3"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4"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5"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6"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7"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8"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9"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0"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1"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2"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443" name="Group 9"/>
          <p:cNvGrpSpPr/>
          <p:nvPr/>
        </p:nvGrpSpPr>
        <p:grpSpPr>
          <a:xfrm>
            <a:off x="27360" y="-720"/>
            <a:ext cx="2354040" cy="6851520"/>
            <a:chOff x="27360" y="-720"/>
            <a:chExt cx="2354040" cy="6851520"/>
          </a:xfrm>
        </p:grpSpPr>
        <p:sp>
          <p:nvSpPr>
            <p:cNvPr id="444"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5"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6"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7"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8"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9"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0"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1"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2"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3"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4"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5"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456"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7"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45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60"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61"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62" name="PlaceHolder 5"/>
          <p:cNvSpPr>
            <a:spLocks noGrp="1"/>
          </p:cNvSpPr>
          <p:nvPr>
            <p:ph type="ftr" idx="3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463" name="PlaceHolder 6"/>
          <p:cNvSpPr>
            <a:spLocks noGrp="1"/>
          </p:cNvSpPr>
          <p:nvPr>
            <p:ph type="sldNum" idx="3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87617570-9D4B-4B8A-9DCD-8528536C19A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464" name="PlaceHolder 7"/>
          <p:cNvSpPr>
            <a:spLocks noGrp="1"/>
          </p:cNvSpPr>
          <p:nvPr>
            <p:ph type="dt" idx="3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3" r:id="rId2"/>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469" name="Group 22"/>
          <p:cNvGrpSpPr/>
          <p:nvPr/>
        </p:nvGrpSpPr>
        <p:grpSpPr>
          <a:xfrm>
            <a:off x="0" y="228600"/>
            <a:ext cx="2849040" cy="6636240"/>
            <a:chOff x="0" y="228600"/>
            <a:chExt cx="2849040" cy="6636240"/>
          </a:xfrm>
        </p:grpSpPr>
        <p:sp>
          <p:nvSpPr>
            <p:cNvPr id="47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482" name="Group 9"/>
          <p:cNvGrpSpPr/>
          <p:nvPr/>
        </p:nvGrpSpPr>
        <p:grpSpPr>
          <a:xfrm>
            <a:off x="27360" y="-720"/>
            <a:ext cx="2354040" cy="6851520"/>
            <a:chOff x="27360" y="-720"/>
            <a:chExt cx="2354040" cy="6851520"/>
          </a:xfrm>
        </p:grpSpPr>
        <p:sp>
          <p:nvSpPr>
            <p:cNvPr id="48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49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498"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499"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500" name="PlaceHolder 4"/>
          <p:cNvSpPr>
            <a:spLocks noGrp="1"/>
          </p:cNvSpPr>
          <p:nvPr>
            <p:ph type="ftr" idx="4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501" name="PlaceHolder 5"/>
          <p:cNvSpPr>
            <a:spLocks noGrp="1"/>
          </p:cNvSpPr>
          <p:nvPr>
            <p:ph type="sldNum" idx="4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F73CF818-F831-4758-A234-720B71A961C1}"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502" name="PlaceHolder 6"/>
          <p:cNvSpPr>
            <a:spLocks noGrp="1"/>
          </p:cNvSpPr>
          <p:nvPr>
            <p:ph type="dt" idx="4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5" r:id="rId2"/>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506" name="Group 22"/>
          <p:cNvGrpSpPr/>
          <p:nvPr/>
        </p:nvGrpSpPr>
        <p:grpSpPr>
          <a:xfrm>
            <a:off x="0" y="228600"/>
            <a:ext cx="2849040" cy="6636240"/>
            <a:chOff x="0" y="228600"/>
            <a:chExt cx="2849040" cy="6636240"/>
          </a:xfrm>
        </p:grpSpPr>
        <p:sp>
          <p:nvSpPr>
            <p:cNvPr id="50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0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0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519" name="Group 9"/>
          <p:cNvGrpSpPr/>
          <p:nvPr/>
        </p:nvGrpSpPr>
        <p:grpSpPr>
          <a:xfrm>
            <a:off x="27360" y="-720"/>
            <a:ext cx="2354040" cy="6851520"/>
            <a:chOff x="27360" y="-720"/>
            <a:chExt cx="2354040" cy="6851520"/>
          </a:xfrm>
        </p:grpSpPr>
        <p:sp>
          <p:nvSpPr>
            <p:cNvPr id="52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2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3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3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53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3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3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535"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536"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537"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538"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539" name="PlaceHolder 6"/>
          <p:cNvSpPr>
            <a:spLocks noGrp="1"/>
          </p:cNvSpPr>
          <p:nvPr>
            <p:ph type="ftr" idx="4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540" name="PlaceHolder 7"/>
          <p:cNvSpPr>
            <a:spLocks noGrp="1"/>
          </p:cNvSpPr>
          <p:nvPr>
            <p:ph type="sldNum" idx="4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BFC05F6D-6956-4A39-8D8F-7F310056B98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541" name="PlaceHolder 8"/>
          <p:cNvSpPr>
            <a:spLocks noGrp="1"/>
          </p:cNvSpPr>
          <p:nvPr>
            <p:ph type="dt" idx="4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7" r:id="rId2"/>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547" name="Group 22"/>
          <p:cNvGrpSpPr/>
          <p:nvPr/>
        </p:nvGrpSpPr>
        <p:grpSpPr>
          <a:xfrm>
            <a:off x="0" y="228600"/>
            <a:ext cx="2849040" cy="6636240"/>
            <a:chOff x="0" y="228600"/>
            <a:chExt cx="2849040" cy="6636240"/>
          </a:xfrm>
        </p:grpSpPr>
        <p:sp>
          <p:nvSpPr>
            <p:cNvPr id="54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4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560" name="Group 9"/>
          <p:cNvGrpSpPr/>
          <p:nvPr/>
        </p:nvGrpSpPr>
        <p:grpSpPr>
          <a:xfrm>
            <a:off x="27360" y="-720"/>
            <a:ext cx="2354040" cy="6851520"/>
            <a:chOff x="27360" y="-720"/>
            <a:chExt cx="2354040" cy="6851520"/>
          </a:xfrm>
        </p:grpSpPr>
        <p:sp>
          <p:nvSpPr>
            <p:cNvPr id="56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57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5" name="PlaceHolder 1"/>
          <p:cNvSpPr>
            <a:spLocks noGrp="1"/>
          </p:cNvSpPr>
          <p:nvPr>
            <p:ph type="ftr" idx="4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576" name="PlaceHolder 2"/>
          <p:cNvSpPr>
            <a:spLocks noGrp="1"/>
          </p:cNvSpPr>
          <p:nvPr>
            <p:ph type="sldNum" idx="4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CE8E83E6-236F-475A-B7A2-14BCDEB3A499}"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577" name="PlaceHolder 3"/>
          <p:cNvSpPr>
            <a:spLocks noGrp="1"/>
          </p:cNvSpPr>
          <p:nvPr>
            <p:ph type="dt" idx="4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9" r:id="rId2"/>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578" name="Group 22"/>
          <p:cNvGrpSpPr/>
          <p:nvPr/>
        </p:nvGrpSpPr>
        <p:grpSpPr>
          <a:xfrm>
            <a:off x="0" y="228600"/>
            <a:ext cx="2849040" cy="6636240"/>
            <a:chOff x="0" y="228600"/>
            <a:chExt cx="2849040" cy="6636240"/>
          </a:xfrm>
        </p:grpSpPr>
        <p:sp>
          <p:nvSpPr>
            <p:cNvPr id="57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591" name="Group 9"/>
          <p:cNvGrpSpPr/>
          <p:nvPr/>
        </p:nvGrpSpPr>
        <p:grpSpPr>
          <a:xfrm>
            <a:off x="27360" y="-720"/>
            <a:ext cx="2354040" cy="6851520"/>
            <a:chOff x="27360" y="-720"/>
            <a:chExt cx="2354040" cy="6851520"/>
          </a:xfrm>
        </p:grpSpPr>
        <p:sp>
          <p:nvSpPr>
            <p:cNvPr id="59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60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6" name="PlaceHolder 1"/>
          <p:cNvSpPr>
            <a:spLocks noGrp="1"/>
          </p:cNvSpPr>
          <p:nvPr>
            <p:ph type="ftr" idx="4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607" name="PlaceHolder 2"/>
          <p:cNvSpPr>
            <a:spLocks noGrp="1"/>
          </p:cNvSpPr>
          <p:nvPr>
            <p:ph type="sldNum" idx="5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CB28EE27-FDD5-4578-821C-48AA04C28C3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608" name="PlaceHolder 3"/>
          <p:cNvSpPr>
            <a:spLocks noGrp="1"/>
          </p:cNvSpPr>
          <p:nvPr>
            <p:ph type="dt" idx="5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1" r:id="rId2"/>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609" name="Group 22"/>
          <p:cNvGrpSpPr/>
          <p:nvPr/>
        </p:nvGrpSpPr>
        <p:grpSpPr>
          <a:xfrm>
            <a:off x="0" y="228600"/>
            <a:ext cx="2849040" cy="6636240"/>
            <a:chOff x="0" y="228600"/>
            <a:chExt cx="2849040" cy="6636240"/>
          </a:xfrm>
        </p:grpSpPr>
        <p:sp>
          <p:nvSpPr>
            <p:cNvPr id="61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622" name="Group 9"/>
          <p:cNvGrpSpPr/>
          <p:nvPr/>
        </p:nvGrpSpPr>
        <p:grpSpPr>
          <a:xfrm>
            <a:off x="27360" y="-720"/>
            <a:ext cx="2354040" cy="6851520"/>
            <a:chOff x="27360" y="-720"/>
            <a:chExt cx="2354040" cy="6851520"/>
          </a:xfrm>
        </p:grpSpPr>
        <p:sp>
          <p:nvSpPr>
            <p:cNvPr id="62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63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638"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639" name="PlaceHolder 3"/>
          <p:cNvSpPr>
            <a:spLocks noGrp="1"/>
          </p:cNvSpPr>
          <p:nvPr>
            <p:ph type="ftr" idx="5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640" name="PlaceHolder 4"/>
          <p:cNvSpPr>
            <a:spLocks noGrp="1"/>
          </p:cNvSpPr>
          <p:nvPr>
            <p:ph type="sldNum" idx="5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A500D9B3-178B-4712-B0D1-9FE37968C66D}"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641" name="PlaceHolder 5"/>
          <p:cNvSpPr>
            <a:spLocks noGrp="1"/>
          </p:cNvSpPr>
          <p:nvPr>
            <p:ph type="dt" idx="5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3" r:id="rId2"/>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644" name="Group 22"/>
          <p:cNvGrpSpPr/>
          <p:nvPr/>
        </p:nvGrpSpPr>
        <p:grpSpPr>
          <a:xfrm>
            <a:off x="0" y="228600"/>
            <a:ext cx="2849040" cy="6636240"/>
            <a:chOff x="0" y="228600"/>
            <a:chExt cx="2849040" cy="6636240"/>
          </a:xfrm>
        </p:grpSpPr>
        <p:sp>
          <p:nvSpPr>
            <p:cNvPr id="64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4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4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4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4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657" name="Group 9"/>
          <p:cNvGrpSpPr/>
          <p:nvPr/>
        </p:nvGrpSpPr>
        <p:grpSpPr>
          <a:xfrm>
            <a:off x="27360" y="-720"/>
            <a:ext cx="2354040" cy="6851520"/>
            <a:chOff x="27360" y="-720"/>
            <a:chExt cx="2354040" cy="6851520"/>
          </a:xfrm>
        </p:grpSpPr>
        <p:sp>
          <p:nvSpPr>
            <p:cNvPr id="65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5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67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7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7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673"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674" name="PlaceHolder 3"/>
          <p:cNvSpPr>
            <a:spLocks noGrp="1"/>
          </p:cNvSpPr>
          <p:nvPr>
            <p:ph type="ftr" idx="5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675" name="PlaceHolder 4"/>
          <p:cNvSpPr>
            <a:spLocks noGrp="1"/>
          </p:cNvSpPr>
          <p:nvPr>
            <p:ph type="sldNum" idx="5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52600578-F1D4-46BB-AB25-EA28DE45E8B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676" name="PlaceHolder 5"/>
          <p:cNvSpPr>
            <a:spLocks noGrp="1"/>
          </p:cNvSpPr>
          <p:nvPr>
            <p:ph type="dt" idx="5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5"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39" name="Group 22"/>
          <p:cNvGrpSpPr/>
          <p:nvPr/>
        </p:nvGrpSpPr>
        <p:grpSpPr>
          <a:xfrm>
            <a:off x="0" y="228600"/>
            <a:ext cx="2849040" cy="6636240"/>
            <a:chOff x="0" y="228600"/>
            <a:chExt cx="2849040" cy="6636240"/>
          </a:xfrm>
        </p:grpSpPr>
        <p:sp>
          <p:nvSpPr>
            <p:cNvPr id="4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4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52" name="Group 9"/>
          <p:cNvGrpSpPr/>
          <p:nvPr/>
        </p:nvGrpSpPr>
        <p:grpSpPr>
          <a:xfrm>
            <a:off x="27360" y="-720"/>
            <a:ext cx="2354040" cy="6851520"/>
            <a:chOff x="27360" y="-720"/>
            <a:chExt cx="2354040" cy="6851520"/>
          </a:xfrm>
        </p:grpSpPr>
        <p:sp>
          <p:nvSpPr>
            <p:cNvPr id="5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5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6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68"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69"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70" name="PlaceHolder 4"/>
          <p:cNvSpPr>
            <a:spLocks noGrp="1"/>
          </p:cNvSpPr>
          <p:nvPr>
            <p:ph type="ftr" idx="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71" name="PlaceHolder 5"/>
          <p:cNvSpPr>
            <a:spLocks noGrp="1"/>
          </p:cNvSpPr>
          <p:nvPr>
            <p:ph type="sldNum" idx="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06932452-E18F-452A-ADA3-AEAEA355BAB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72" name="PlaceHolder 6"/>
          <p:cNvSpPr>
            <a:spLocks noGrp="1"/>
          </p:cNvSpPr>
          <p:nvPr>
            <p:ph type="dt" idx="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679" name="Group 22"/>
          <p:cNvGrpSpPr/>
          <p:nvPr/>
        </p:nvGrpSpPr>
        <p:grpSpPr>
          <a:xfrm>
            <a:off x="0" y="228600"/>
            <a:ext cx="2849040" cy="6636240"/>
            <a:chOff x="0" y="228600"/>
            <a:chExt cx="2849040" cy="6636240"/>
          </a:xfrm>
        </p:grpSpPr>
        <p:sp>
          <p:nvSpPr>
            <p:cNvPr id="68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8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692" name="Group 9"/>
          <p:cNvGrpSpPr/>
          <p:nvPr/>
        </p:nvGrpSpPr>
        <p:grpSpPr>
          <a:xfrm>
            <a:off x="27360" y="-720"/>
            <a:ext cx="2354040" cy="6851520"/>
            <a:chOff x="27360" y="-720"/>
            <a:chExt cx="2354040" cy="6851520"/>
          </a:xfrm>
        </p:grpSpPr>
        <p:sp>
          <p:nvSpPr>
            <p:cNvPr id="69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69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70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0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70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709"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710" name="PlaceHolder 4"/>
          <p:cNvSpPr>
            <a:spLocks noGrp="1"/>
          </p:cNvSpPr>
          <p:nvPr>
            <p:ph type="ftr" idx="5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711" name="PlaceHolder 5"/>
          <p:cNvSpPr>
            <a:spLocks noGrp="1"/>
          </p:cNvSpPr>
          <p:nvPr>
            <p:ph type="sldNum" idx="5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5B900C6E-0208-4802-99B5-4D9160EED7B0}"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712" name="PlaceHolder 6"/>
          <p:cNvSpPr>
            <a:spLocks noGrp="1"/>
          </p:cNvSpPr>
          <p:nvPr>
            <p:ph type="dt" idx="6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7" r:id="rId2"/>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716" name="Group 22"/>
          <p:cNvGrpSpPr/>
          <p:nvPr/>
        </p:nvGrpSpPr>
        <p:grpSpPr>
          <a:xfrm>
            <a:off x="0" y="228600"/>
            <a:ext cx="2849040" cy="6636240"/>
            <a:chOff x="0" y="228600"/>
            <a:chExt cx="2849040" cy="6636240"/>
          </a:xfrm>
        </p:grpSpPr>
        <p:sp>
          <p:nvSpPr>
            <p:cNvPr id="71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1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1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2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729" name="Group 9"/>
          <p:cNvGrpSpPr/>
          <p:nvPr/>
        </p:nvGrpSpPr>
        <p:grpSpPr>
          <a:xfrm>
            <a:off x="27360" y="-720"/>
            <a:ext cx="2354040" cy="6851520"/>
            <a:chOff x="27360" y="-720"/>
            <a:chExt cx="2354040" cy="6851520"/>
          </a:xfrm>
        </p:grpSpPr>
        <p:sp>
          <p:nvSpPr>
            <p:cNvPr id="73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3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4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4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74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4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4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745" name="PlaceHolder 2"/>
          <p:cNvSpPr>
            <a:spLocks noGrp="1"/>
          </p:cNvSpPr>
          <p:nvPr>
            <p:ph type="ftr" idx="6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746" name="PlaceHolder 3"/>
          <p:cNvSpPr>
            <a:spLocks noGrp="1"/>
          </p:cNvSpPr>
          <p:nvPr>
            <p:ph type="sldNum" idx="6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ACD1496-F168-4724-957B-053DA28EA54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747" name="PlaceHolder 4"/>
          <p:cNvSpPr>
            <a:spLocks noGrp="1"/>
          </p:cNvSpPr>
          <p:nvPr>
            <p:ph type="dt" idx="6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9" r:id="rId2"/>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749" name="Group 22"/>
          <p:cNvGrpSpPr/>
          <p:nvPr/>
        </p:nvGrpSpPr>
        <p:grpSpPr>
          <a:xfrm>
            <a:off x="0" y="228600"/>
            <a:ext cx="2849040" cy="6636240"/>
            <a:chOff x="0" y="228600"/>
            <a:chExt cx="2849040" cy="6636240"/>
          </a:xfrm>
        </p:grpSpPr>
        <p:sp>
          <p:nvSpPr>
            <p:cNvPr id="75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5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762" name="Group 9"/>
          <p:cNvGrpSpPr/>
          <p:nvPr/>
        </p:nvGrpSpPr>
        <p:grpSpPr>
          <a:xfrm>
            <a:off x="27360" y="-720"/>
            <a:ext cx="2354040" cy="6851520"/>
            <a:chOff x="27360" y="-720"/>
            <a:chExt cx="2354040" cy="6851520"/>
          </a:xfrm>
        </p:grpSpPr>
        <p:sp>
          <p:nvSpPr>
            <p:cNvPr id="76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6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77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77" name="PlaceHolder 1"/>
          <p:cNvSpPr>
            <a:spLocks noGrp="1"/>
          </p:cNvSpPr>
          <p:nvPr>
            <p:ph type="ftr" idx="6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778" name="PlaceHolder 2"/>
          <p:cNvSpPr>
            <a:spLocks noGrp="1"/>
          </p:cNvSpPr>
          <p:nvPr>
            <p:ph type="sldNum" idx="6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362C0AA-0896-43BE-B172-B0AD5CC0CEB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779" name="PlaceHolder 3"/>
          <p:cNvSpPr>
            <a:spLocks noGrp="1"/>
          </p:cNvSpPr>
          <p:nvPr>
            <p:ph type="dt" idx="6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91" r:id="rId2"/>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780" name="Group 22"/>
          <p:cNvGrpSpPr/>
          <p:nvPr/>
        </p:nvGrpSpPr>
        <p:grpSpPr>
          <a:xfrm>
            <a:off x="0" y="228600"/>
            <a:ext cx="2849040" cy="6636240"/>
            <a:chOff x="0" y="228600"/>
            <a:chExt cx="2849040" cy="6636240"/>
          </a:xfrm>
        </p:grpSpPr>
        <p:sp>
          <p:nvSpPr>
            <p:cNvPr id="781"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2"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3"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4"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5"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6"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7"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8"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9"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0"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1"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2"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793" name="Group 9"/>
          <p:cNvGrpSpPr/>
          <p:nvPr/>
        </p:nvGrpSpPr>
        <p:grpSpPr>
          <a:xfrm>
            <a:off x="27360" y="-720"/>
            <a:ext cx="2354040" cy="6851520"/>
            <a:chOff x="27360" y="-720"/>
            <a:chExt cx="2354040" cy="6851520"/>
          </a:xfrm>
        </p:grpSpPr>
        <p:sp>
          <p:nvSpPr>
            <p:cNvPr id="794"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5"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6"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7"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8"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9"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0"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1"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2"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3"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4"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5"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806"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7"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80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10"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11"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12" name="PlaceHolder 5"/>
          <p:cNvSpPr>
            <a:spLocks noGrp="1"/>
          </p:cNvSpPr>
          <p:nvPr>
            <p:ph type="ftr" idx="6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813" name="PlaceHolder 6"/>
          <p:cNvSpPr>
            <a:spLocks noGrp="1"/>
          </p:cNvSpPr>
          <p:nvPr>
            <p:ph type="sldNum" idx="6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B9C8C7E8-36DF-4E4B-8DC5-4A8A35DB4D7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814" name="PlaceHolder 7"/>
          <p:cNvSpPr>
            <a:spLocks noGrp="1"/>
          </p:cNvSpPr>
          <p:nvPr>
            <p:ph type="dt" idx="6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93" r:id="rId2"/>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819" name="Group 22"/>
          <p:cNvGrpSpPr/>
          <p:nvPr/>
        </p:nvGrpSpPr>
        <p:grpSpPr>
          <a:xfrm>
            <a:off x="0" y="228600"/>
            <a:ext cx="2849040" cy="6636240"/>
            <a:chOff x="0" y="228600"/>
            <a:chExt cx="2849040" cy="6636240"/>
          </a:xfrm>
        </p:grpSpPr>
        <p:sp>
          <p:nvSpPr>
            <p:cNvPr id="82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832" name="Group 9"/>
          <p:cNvGrpSpPr/>
          <p:nvPr/>
        </p:nvGrpSpPr>
        <p:grpSpPr>
          <a:xfrm>
            <a:off x="27360" y="-720"/>
            <a:ext cx="2354040" cy="6851520"/>
            <a:chOff x="27360" y="-720"/>
            <a:chExt cx="2354040" cy="6851520"/>
          </a:xfrm>
        </p:grpSpPr>
        <p:sp>
          <p:nvSpPr>
            <p:cNvPr id="83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84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84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49"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50"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51" name="PlaceHolder 5"/>
          <p:cNvSpPr>
            <a:spLocks noGrp="1"/>
          </p:cNvSpPr>
          <p:nvPr>
            <p:ph type="ftr" idx="7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852" name="PlaceHolder 6"/>
          <p:cNvSpPr>
            <a:spLocks noGrp="1"/>
          </p:cNvSpPr>
          <p:nvPr>
            <p:ph type="sldNum" idx="7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DB94F962-37A0-46F7-B2DB-51E5E2D16CBC}"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853" name="PlaceHolder 7"/>
          <p:cNvSpPr>
            <a:spLocks noGrp="1"/>
          </p:cNvSpPr>
          <p:nvPr>
            <p:ph type="dt" idx="7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95" r:id="rId2"/>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858" name="Group 22"/>
          <p:cNvGrpSpPr/>
          <p:nvPr/>
        </p:nvGrpSpPr>
        <p:grpSpPr>
          <a:xfrm>
            <a:off x="0" y="228600"/>
            <a:ext cx="2849040" cy="6636240"/>
            <a:chOff x="0" y="228600"/>
            <a:chExt cx="2849040" cy="6636240"/>
          </a:xfrm>
        </p:grpSpPr>
        <p:sp>
          <p:nvSpPr>
            <p:cNvPr id="85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871" name="Group 9"/>
          <p:cNvGrpSpPr/>
          <p:nvPr/>
        </p:nvGrpSpPr>
        <p:grpSpPr>
          <a:xfrm>
            <a:off x="27360" y="-720"/>
            <a:ext cx="2354040" cy="6851520"/>
            <a:chOff x="27360" y="-720"/>
            <a:chExt cx="2354040" cy="6851520"/>
          </a:xfrm>
        </p:grpSpPr>
        <p:sp>
          <p:nvSpPr>
            <p:cNvPr id="87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88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887"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88"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89"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890" name="PlaceHolder 5"/>
          <p:cNvSpPr>
            <a:spLocks noGrp="1"/>
          </p:cNvSpPr>
          <p:nvPr>
            <p:ph type="ftr" idx="7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891" name="PlaceHolder 6"/>
          <p:cNvSpPr>
            <a:spLocks noGrp="1"/>
          </p:cNvSpPr>
          <p:nvPr>
            <p:ph type="sldNum" idx="7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BF0E0045-716D-4579-A06D-0A1FA6FF100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892" name="PlaceHolder 7"/>
          <p:cNvSpPr>
            <a:spLocks noGrp="1"/>
          </p:cNvSpPr>
          <p:nvPr>
            <p:ph type="dt" idx="7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97" r:id="rId2"/>
  </p:sldLayoutIdLst>
</p:sldMaster>
</file>

<file path=ppt/slideMasters/slideMaster2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897" name="Group 22"/>
          <p:cNvGrpSpPr/>
          <p:nvPr/>
        </p:nvGrpSpPr>
        <p:grpSpPr>
          <a:xfrm>
            <a:off x="0" y="228600"/>
            <a:ext cx="2849040" cy="6636240"/>
            <a:chOff x="0" y="228600"/>
            <a:chExt cx="2849040" cy="6636240"/>
          </a:xfrm>
        </p:grpSpPr>
        <p:sp>
          <p:nvSpPr>
            <p:cNvPr id="89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9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0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910" name="Group 9"/>
          <p:cNvGrpSpPr/>
          <p:nvPr/>
        </p:nvGrpSpPr>
        <p:grpSpPr>
          <a:xfrm>
            <a:off x="27360" y="-720"/>
            <a:ext cx="2354040" cy="6851520"/>
            <a:chOff x="27360" y="-720"/>
            <a:chExt cx="2354040" cy="6851520"/>
          </a:xfrm>
        </p:grpSpPr>
        <p:sp>
          <p:nvSpPr>
            <p:cNvPr id="91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92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926"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27"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28" name="PlaceHolder 4"/>
          <p:cNvSpPr>
            <a:spLocks noGrp="1"/>
          </p:cNvSpPr>
          <p:nvPr>
            <p:ph type="ftr" idx="7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929" name="PlaceHolder 5"/>
          <p:cNvSpPr>
            <a:spLocks noGrp="1"/>
          </p:cNvSpPr>
          <p:nvPr>
            <p:ph type="sldNum" idx="7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DF56FBDE-A58E-4293-A7EB-6B4C9E972042}"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930" name="PlaceHolder 6"/>
          <p:cNvSpPr>
            <a:spLocks noGrp="1"/>
          </p:cNvSpPr>
          <p:nvPr>
            <p:ph type="dt" idx="7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99" r:id="rId2"/>
  </p:sldLayoutIdLst>
</p:sldMaster>
</file>

<file path=ppt/slideMasters/slideMaster2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934" name="Group 22"/>
          <p:cNvGrpSpPr/>
          <p:nvPr/>
        </p:nvGrpSpPr>
        <p:grpSpPr>
          <a:xfrm>
            <a:off x="0" y="228600"/>
            <a:ext cx="2849040" cy="6636240"/>
            <a:chOff x="0" y="228600"/>
            <a:chExt cx="2849040" cy="6636240"/>
          </a:xfrm>
        </p:grpSpPr>
        <p:sp>
          <p:nvSpPr>
            <p:cNvPr id="93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3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3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3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3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947" name="Group 9"/>
          <p:cNvGrpSpPr/>
          <p:nvPr/>
        </p:nvGrpSpPr>
        <p:grpSpPr>
          <a:xfrm>
            <a:off x="27360" y="-720"/>
            <a:ext cx="2354040" cy="6851520"/>
            <a:chOff x="27360" y="-720"/>
            <a:chExt cx="2354040" cy="6851520"/>
          </a:xfrm>
        </p:grpSpPr>
        <p:sp>
          <p:nvSpPr>
            <p:cNvPr id="94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96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6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6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963"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64"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65"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66"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967" name="PlaceHolder 6"/>
          <p:cNvSpPr>
            <a:spLocks noGrp="1"/>
          </p:cNvSpPr>
          <p:nvPr>
            <p:ph type="ftr" idx="7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968" name="PlaceHolder 7"/>
          <p:cNvSpPr>
            <a:spLocks noGrp="1"/>
          </p:cNvSpPr>
          <p:nvPr>
            <p:ph type="sldNum" idx="8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6E672E49-DA89-42A4-9A4E-68C443D87882}"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969" name="PlaceHolder 8"/>
          <p:cNvSpPr>
            <a:spLocks noGrp="1"/>
          </p:cNvSpPr>
          <p:nvPr>
            <p:ph type="dt" idx="8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1" r:id="rId2"/>
  </p:sldLayoutIdLst>
</p:sldMaster>
</file>

<file path=ppt/slideMasters/slideMaster2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975" name="Group 22"/>
          <p:cNvGrpSpPr/>
          <p:nvPr/>
        </p:nvGrpSpPr>
        <p:grpSpPr>
          <a:xfrm>
            <a:off x="0" y="228600"/>
            <a:ext cx="2849040" cy="6636240"/>
            <a:chOff x="0" y="228600"/>
            <a:chExt cx="2849040" cy="6636240"/>
          </a:xfrm>
        </p:grpSpPr>
        <p:sp>
          <p:nvSpPr>
            <p:cNvPr id="976"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77"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78"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79"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0"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1"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2"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3"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4"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5"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6"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7"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988" name="Group 9"/>
          <p:cNvGrpSpPr/>
          <p:nvPr/>
        </p:nvGrpSpPr>
        <p:grpSpPr>
          <a:xfrm>
            <a:off x="27360" y="-720"/>
            <a:ext cx="2354040" cy="6851520"/>
            <a:chOff x="27360" y="-720"/>
            <a:chExt cx="2354040" cy="6851520"/>
          </a:xfrm>
        </p:grpSpPr>
        <p:sp>
          <p:nvSpPr>
            <p:cNvPr id="989"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0"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1"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2"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3"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4"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5"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6"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7"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8"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9"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0"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001"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2"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3" name="PlaceHolder 1"/>
          <p:cNvSpPr>
            <a:spLocks noGrp="1"/>
          </p:cNvSpPr>
          <p:nvPr>
            <p:ph type="ftr" idx="8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004" name="PlaceHolder 2"/>
          <p:cNvSpPr>
            <a:spLocks noGrp="1"/>
          </p:cNvSpPr>
          <p:nvPr>
            <p:ph type="sldNum" idx="8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6782FF87-F16B-4D43-83FC-FF68A26EC7D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005" name="PlaceHolder 3"/>
          <p:cNvSpPr>
            <a:spLocks noGrp="1"/>
          </p:cNvSpPr>
          <p:nvPr>
            <p:ph type="dt" idx="8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3" r:id="rId2"/>
  </p:sldLayoutIdLst>
</p:sldMaster>
</file>

<file path=ppt/slideMasters/slideMaster2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006" name="Group 22"/>
          <p:cNvGrpSpPr/>
          <p:nvPr/>
        </p:nvGrpSpPr>
        <p:grpSpPr>
          <a:xfrm>
            <a:off x="0" y="228600"/>
            <a:ext cx="2849040" cy="6636240"/>
            <a:chOff x="0" y="228600"/>
            <a:chExt cx="2849040" cy="6636240"/>
          </a:xfrm>
        </p:grpSpPr>
        <p:sp>
          <p:nvSpPr>
            <p:cNvPr id="100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019" name="Group 9"/>
          <p:cNvGrpSpPr/>
          <p:nvPr/>
        </p:nvGrpSpPr>
        <p:grpSpPr>
          <a:xfrm>
            <a:off x="27360" y="-720"/>
            <a:ext cx="2354040" cy="6851520"/>
            <a:chOff x="27360" y="-720"/>
            <a:chExt cx="2354040" cy="6851520"/>
          </a:xfrm>
        </p:grpSpPr>
        <p:sp>
          <p:nvSpPr>
            <p:cNvPr id="102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2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3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3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03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3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34" name="PlaceHolder 1"/>
          <p:cNvSpPr>
            <a:spLocks noGrp="1"/>
          </p:cNvSpPr>
          <p:nvPr>
            <p:ph type="ftr" idx="8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035" name="PlaceHolder 2"/>
          <p:cNvSpPr>
            <a:spLocks noGrp="1"/>
          </p:cNvSpPr>
          <p:nvPr>
            <p:ph type="sldNum" idx="8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7C00C06-92B9-4966-AD2E-4BB3E5A8B855}"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036" name="PlaceHolder 3"/>
          <p:cNvSpPr>
            <a:spLocks noGrp="1"/>
          </p:cNvSpPr>
          <p:nvPr>
            <p:ph type="dt" idx="8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1037"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Calibri"/>
              </a:rPr>
              <a:t>Cliquez pour éditer le format du texte-titre</a:t>
            </a:r>
            <a:endParaRPr b="0" lang="fr-FR" sz="4400" spc="-1" strike="noStrike">
              <a:solidFill>
                <a:srgbClr val="000000"/>
              </a:solidFill>
              <a:latin typeface="Calibri"/>
            </a:endParaRPr>
          </a:p>
        </p:txBody>
      </p:sp>
      <p:sp>
        <p:nvSpPr>
          <p:cNvPr id="1038"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5"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76" name="Group 22"/>
          <p:cNvGrpSpPr/>
          <p:nvPr/>
        </p:nvGrpSpPr>
        <p:grpSpPr>
          <a:xfrm>
            <a:off x="0" y="228600"/>
            <a:ext cx="2849040" cy="6636240"/>
            <a:chOff x="0" y="228600"/>
            <a:chExt cx="2849040" cy="6636240"/>
          </a:xfrm>
        </p:grpSpPr>
        <p:sp>
          <p:nvSpPr>
            <p:cNvPr id="7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7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8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89" name="Group 9"/>
          <p:cNvGrpSpPr/>
          <p:nvPr/>
        </p:nvGrpSpPr>
        <p:grpSpPr>
          <a:xfrm>
            <a:off x="27360" y="-720"/>
            <a:ext cx="2354040" cy="6851520"/>
            <a:chOff x="27360" y="-720"/>
            <a:chExt cx="2354040" cy="6851520"/>
          </a:xfrm>
        </p:grpSpPr>
        <p:sp>
          <p:nvSpPr>
            <p:cNvPr id="9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9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0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05"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06"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07"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08"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09" name="PlaceHolder 6"/>
          <p:cNvSpPr>
            <a:spLocks noGrp="1"/>
          </p:cNvSpPr>
          <p:nvPr>
            <p:ph type="ftr" idx="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10" name="PlaceHolder 7"/>
          <p:cNvSpPr>
            <a:spLocks noGrp="1"/>
          </p:cNvSpPr>
          <p:nvPr>
            <p:ph type="sldNum" idx="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C5D35A72-1E5E-4FBD-A353-CE216F62BD50}"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11" name="PlaceHolder 8"/>
          <p:cNvSpPr>
            <a:spLocks noGrp="1"/>
          </p:cNvSpPr>
          <p:nvPr>
            <p:ph type="dt" idx="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3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039" name="Group 22"/>
          <p:cNvGrpSpPr/>
          <p:nvPr/>
        </p:nvGrpSpPr>
        <p:grpSpPr>
          <a:xfrm>
            <a:off x="0" y="228600"/>
            <a:ext cx="2849040" cy="6636240"/>
            <a:chOff x="0" y="228600"/>
            <a:chExt cx="2849040" cy="6636240"/>
          </a:xfrm>
        </p:grpSpPr>
        <p:sp>
          <p:nvSpPr>
            <p:cNvPr id="104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4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052" name="Group 9"/>
          <p:cNvGrpSpPr/>
          <p:nvPr/>
        </p:nvGrpSpPr>
        <p:grpSpPr>
          <a:xfrm>
            <a:off x="27360" y="-720"/>
            <a:ext cx="2354040" cy="6851520"/>
            <a:chOff x="27360" y="-720"/>
            <a:chExt cx="2354040" cy="6851520"/>
          </a:xfrm>
        </p:grpSpPr>
        <p:sp>
          <p:nvSpPr>
            <p:cNvPr id="105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5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06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6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068"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069" name="PlaceHolder 3"/>
          <p:cNvSpPr>
            <a:spLocks noGrp="1"/>
          </p:cNvSpPr>
          <p:nvPr>
            <p:ph type="ftr" idx="8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070" name="PlaceHolder 4"/>
          <p:cNvSpPr>
            <a:spLocks noGrp="1"/>
          </p:cNvSpPr>
          <p:nvPr>
            <p:ph type="sldNum" idx="8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114FE8AA-CA99-4930-BC70-1806F8A1E4D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071" name="PlaceHolder 5"/>
          <p:cNvSpPr>
            <a:spLocks noGrp="1"/>
          </p:cNvSpPr>
          <p:nvPr>
            <p:ph type="dt" idx="9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7" r:id="rId2"/>
  </p:sldLayoutIdLst>
</p:sldMaster>
</file>

<file path=ppt/slideMasters/slideMaster3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074" name="Group 22"/>
          <p:cNvGrpSpPr/>
          <p:nvPr/>
        </p:nvGrpSpPr>
        <p:grpSpPr>
          <a:xfrm>
            <a:off x="0" y="228600"/>
            <a:ext cx="2849040" cy="6636240"/>
            <a:chOff x="0" y="228600"/>
            <a:chExt cx="2849040" cy="6636240"/>
          </a:xfrm>
        </p:grpSpPr>
        <p:sp>
          <p:nvSpPr>
            <p:cNvPr id="107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7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7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7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7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087" name="Group 9"/>
          <p:cNvGrpSpPr/>
          <p:nvPr/>
        </p:nvGrpSpPr>
        <p:grpSpPr>
          <a:xfrm>
            <a:off x="27360" y="-720"/>
            <a:ext cx="2354040" cy="6851520"/>
            <a:chOff x="27360" y="-720"/>
            <a:chExt cx="2354040" cy="6851520"/>
          </a:xfrm>
        </p:grpSpPr>
        <p:sp>
          <p:nvSpPr>
            <p:cNvPr id="108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8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09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10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0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0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103"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104" name="PlaceHolder 3"/>
          <p:cNvSpPr>
            <a:spLocks noGrp="1"/>
          </p:cNvSpPr>
          <p:nvPr>
            <p:ph type="ftr" idx="9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105" name="PlaceHolder 4"/>
          <p:cNvSpPr>
            <a:spLocks noGrp="1"/>
          </p:cNvSpPr>
          <p:nvPr>
            <p:ph type="sldNum" idx="9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5E8225D7-DB7A-4BB2-95F3-DA36CB2188D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106" name="PlaceHolder 5"/>
          <p:cNvSpPr>
            <a:spLocks noGrp="1"/>
          </p:cNvSpPr>
          <p:nvPr>
            <p:ph type="dt" idx="9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09" r:id="rId2"/>
  </p:sldLayoutIdLst>
</p:sldMaster>
</file>

<file path=ppt/slideMasters/slideMaster3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109" name="Group 22"/>
          <p:cNvGrpSpPr/>
          <p:nvPr/>
        </p:nvGrpSpPr>
        <p:grpSpPr>
          <a:xfrm>
            <a:off x="0" y="228600"/>
            <a:ext cx="2849040" cy="6636240"/>
            <a:chOff x="0" y="228600"/>
            <a:chExt cx="2849040" cy="6636240"/>
          </a:xfrm>
        </p:grpSpPr>
        <p:sp>
          <p:nvSpPr>
            <p:cNvPr id="111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1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122" name="Group 9"/>
          <p:cNvGrpSpPr/>
          <p:nvPr/>
        </p:nvGrpSpPr>
        <p:grpSpPr>
          <a:xfrm>
            <a:off x="27360" y="-720"/>
            <a:ext cx="2354040" cy="6851520"/>
            <a:chOff x="27360" y="-720"/>
            <a:chExt cx="2354040" cy="6851520"/>
          </a:xfrm>
        </p:grpSpPr>
        <p:sp>
          <p:nvSpPr>
            <p:cNvPr id="112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2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13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3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13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139"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140" name="PlaceHolder 4"/>
          <p:cNvSpPr>
            <a:spLocks noGrp="1"/>
          </p:cNvSpPr>
          <p:nvPr>
            <p:ph type="ftr" idx="9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141" name="PlaceHolder 5"/>
          <p:cNvSpPr>
            <a:spLocks noGrp="1"/>
          </p:cNvSpPr>
          <p:nvPr>
            <p:ph type="sldNum" idx="9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356D3FB-4AFB-4678-9181-A6BD583EB59A}"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142" name="PlaceHolder 6"/>
          <p:cNvSpPr>
            <a:spLocks noGrp="1"/>
          </p:cNvSpPr>
          <p:nvPr>
            <p:ph type="dt" idx="9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1" r:id="rId2"/>
  </p:sldLayoutIdLst>
</p:sldMaster>
</file>

<file path=ppt/slideMasters/slideMaster3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146" name="Group 22"/>
          <p:cNvGrpSpPr/>
          <p:nvPr/>
        </p:nvGrpSpPr>
        <p:grpSpPr>
          <a:xfrm>
            <a:off x="0" y="228600"/>
            <a:ext cx="2849040" cy="6636240"/>
            <a:chOff x="0" y="228600"/>
            <a:chExt cx="2849040" cy="6636240"/>
          </a:xfrm>
        </p:grpSpPr>
        <p:sp>
          <p:nvSpPr>
            <p:cNvPr id="114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4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4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5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159" name="Group 9"/>
          <p:cNvGrpSpPr/>
          <p:nvPr/>
        </p:nvGrpSpPr>
        <p:grpSpPr>
          <a:xfrm>
            <a:off x="27360" y="-720"/>
            <a:ext cx="2354040" cy="6851520"/>
            <a:chOff x="27360" y="-720"/>
            <a:chExt cx="2354040" cy="6851520"/>
          </a:xfrm>
        </p:grpSpPr>
        <p:sp>
          <p:nvSpPr>
            <p:cNvPr id="116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6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7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7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17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7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7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175" name="PlaceHolder 2"/>
          <p:cNvSpPr>
            <a:spLocks noGrp="1"/>
          </p:cNvSpPr>
          <p:nvPr>
            <p:ph type="ftr" idx="9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176" name="PlaceHolder 3"/>
          <p:cNvSpPr>
            <a:spLocks noGrp="1"/>
          </p:cNvSpPr>
          <p:nvPr>
            <p:ph type="sldNum" idx="9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063DFD8E-BC0E-4E5F-AA11-1EBA2CE87A5A}"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177" name="PlaceHolder 4"/>
          <p:cNvSpPr>
            <a:spLocks noGrp="1"/>
          </p:cNvSpPr>
          <p:nvPr>
            <p:ph type="dt" idx="9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3" r:id="rId2"/>
  </p:sldLayoutIdLst>
</p:sldMaster>
</file>

<file path=ppt/slideMasters/slideMaster3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179" name="Group 22"/>
          <p:cNvGrpSpPr/>
          <p:nvPr/>
        </p:nvGrpSpPr>
        <p:grpSpPr>
          <a:xfrm>
            <a:off x="0" y="228600"/>
            <a:ext cx="2849040" cy="6636240"/>
            <a:chOff x="0" y="228600"/>
            <a:chExt cx="2849040" cy="6636240"/>
          </a:xfrm>
        </p:grpSpPr>
        <p:sp>
          <p:nvSpPr>
            <p:cNvPr id="118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8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192" name="Group 9"/>
          <p:cNvGrpSpPr/>
          <p:nvPr/>
        </p:nvGrpSpPr>
        <p:grpSpPr>
          <a:xfrm>
            <a:off x="27360" y="-720"/>
            <a:ext cx="2354040" cy="6851520"/>
            <a:chOff x="27360" y="-720"/>
            <a:chExt cx="2354040" cy="6851520"/>
          </a:xfrm>
        </p:grpSpPr>
        <p:sp>
          <p:nvSpPr>
            <p:cNvPr id="119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20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7" name="PlaceHolder 1"/>
          <p:cNvSpPr>
            <a:spLocks noGrp="1"/>
          </p:cNvSpPr>
          <p:nvPr>
            <p:ph type="ftr" idx="10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208" name="PlaceHolder 2"/>
          <p:cNvSpPr>
            <a:spLocks noGrp="1"/>
          </p:cNvSpPr>
          <p:nvPr>
            <p:ph type="sldNum" idx="10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6CD8AE7-9BEE-4931-AFB7-30BDE1E7C795}"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209" name="PlaceHolder 3"/>
          <p:cNvSpPr>
            <a:spLocks noGrp="1"/>
          </p:cNvSpPr>
          <p:nvPr>
            <p:ph type="dt" idx="10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5" r:id="rId2"/>
  </p:sldLayoutIdLst>
</p:sldMaster>
</file>

<file path=ppt/slideMasters/slideMaster3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210" name="Group 22"/>
          <p:cNvGrpSpPr/>
          <p:nvPr/>
        </p:nvGrpSpPr>
        <p:grpSpPr>
          <a:xfrm>
            <a:off x="0" y="228600"/>
            <a:ext cx="2849040" cy="6636240"/>
            <a:chOff x="0" y="228600"/>
            <a:chExt cx="2849040" cy="6636240"/>
          </a:xfrm>
        </p:grpSpPr>
        <p:sp>
          <p:nvSpPr>
            <p:cNvPr id="1211"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2"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3"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4"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5"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6"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7"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8"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9"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0"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1"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2"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223" name="Group 9"/>
          <p:cNvGrpSpPr/>
          <p:nvPr/>
        </p:nvGrpSpPr>
        <p:grpSpPr>
          <a:xfrm>
            <a:off x="27360" y="-720"/>
            <a:ext cx="2354040" cy="6851520"/>
            <a:chOff x="27360" y="-720"/>
            <a:chExt cx="2354040" cy="6851520"/>
          </a:xfrm>
        </p:grpSpPr>
        <p:sp>
          <p:nvSpPr>
            <p:cNvPr id="1224"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5"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6"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7"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8"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9"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0"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1"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2"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3"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4"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5"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236"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7"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8"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239"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40"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41"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42" name="PlaceHolder 5"/>
          <p:cNvSpPr>
            <a:spLocks noGrp="1"/>
          </p:cNvSpPr>
          <p:nvPr>
            <p:ph type="ftr" idx="10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243" name="PlaceHolder 6"/>
          <p:cNvSpPr>
            <a:spLocks noGrp="1"/>
          </p:cNvSpPr>
          <p:nvPr>
            <p:ph type="sldNum" idx="10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684E7A62-FEEF-448E-8883-47C146E1B1D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244" name="PlaceHolder 7"/>
          <p:cNvSpPr>
            <a:spLocks noGrp="1"/>
          </p:cNvSpPr>
          <p:nvPr>
            <p:ph type="dt" idx="10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7" r:id="rId2"/>
  </p:sldLayoutIdLst>
</p:sldMaster>
</file>

<file path=ppt/slideMasters/slideMaster3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249" name="Group 22"/>
          <p:cNvGrpSpPr/>
          <p:nvPr/>
        </p:nvGrpSpPr>
        <p:grpSpPr>
          <a:xfrm>
            <a:off x="0" y="228600"/>
            <a:ext cx="2849040" cy="6636240"/>
            <a:chOff x="0" y="228600"/>
            <a:chExt cx="2849040" cy="6636240"/>
          </a:xfrm>
        </p:grpSpPr>
        <p:sp>
          <p:nvSpPr>
            <p:cNvPr id="125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262" name="Group 9"/>
          <p:cNvGrpSpPr/>
          <p:nvPr/>
        </p:nvGrpSpPr>
        <p:grpSpPr>
          <a:xfrm>
            <a:off x="27360" y="-720"/>
            <a:ext cx="2354040" cy="6851520"/>
            <a:chOff x="27360" y="-720"/>
            <a:chExt cx="2354040" cy="6851520"/>
          </a:xfrm>
        </p:grpSpPr>
        <p:sp>
          <p:nvSpPr>
            <p:cNvPr id="126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27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278"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79"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80"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281" name="PlaceHolder 5"/>
          <p:cNvSpPr>
            <a:spLocks noGrp="1"/>
          </p:cNvSpPr>
          <p:nvPr>
            <p:ph type="ftr" idx="10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282" name="PlaceHolder 6"/>
          <p:cNvSpPr>
            <a:spLocks noGrp="1"/>
          </p:cNvSpPr>
          <p:nvPr>
            <p:ph type="sldNum" idx="10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4A2B3A9-3721-4596-B438-F8038380AC3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283" name="PlaceHolder 7"/>
          <p:cNvSpPr>
            <a:spLocks noGrp="1"/>
          </p:cNvSpPr>
          <p:nvPr>
            <p:ph type="dt" idx="10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19" r:id="rId2"/>
  </p:sldLayoutIdLst>
</p:sldMaster>
</file>

<file path=ppt/slideMasters/slideMaster3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288" name="Group 22"/>
          <p:cNvGrpSpPr/>
          <p:nvPr/>
        </p:nvGrpSpPr>
        <p:grpSpPr>
          <a:xfrm>
            <a:off x="0" y="228600"/>
            <a:ext cx="2849040" cy="6636240"/>
            <a:chOff x="0" y="228600"/>
            <a:chExt cx="2849040" cy="6636240"/>
          </a:xfrm>
        </p:grpSpPr>
        <p:sp>
          <p:nvSpPr>
            <p:cNvPr id="128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301" name="Group 9"/>
          <p:cNvGrpSpPr/>
          <p:nvPr/>
        </p:nvGrpSpPr>
        <p:grpSpPr>
          <a:xfrm>
            <a:off x="27360" y="-720"/>
            <a:ext cx="2354040" cy="6851520"/>
            <a:chOff x="27360" y="-720"/>
            <a:chExt cx="2354040" cy="6851520"/>
          </a:xfrm>
        </p:grpSpPr>
        <p:sp>
          <p:nvSpPr>
            <p:cNvPr id="130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0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31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1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317"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18"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19"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20" name="PlaceHolder 5"/>
          <p:cNvSpPr>
            <a:spLocks noGrp="1"/>
          </p:cNvSpPr>
          <p:nvPr>
            <p:ph type="ftr" idx="10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321" name="PlaceHolder 6"/>
          <p:cNvSpPr>
            <a:spLocks noGrp="1"/>
          </p:cNvSpPr>
          <p:nvPr>
            <p:ph type="sldNum" idx="11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8C6A0958-DDC7-46C1-A316-1C59C2C589C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322" name="PlaceHolder 7"/>
          <p:cNvSpPr>
            <a:spLocks noGrp="1"/>
          </p:cNvSpPr>
          <p:nvPr>
            <p:ph type="dt" idx="11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1" r:id="rId2"/>
  </p:sldLayoutIdLst>
</p:sldMaster>
</file>

<file path=ppt/slideMasters/slideMaster3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327" name="Group 22"/>
          <p:cNvGrpSpPr/>
          <p:nvPr/>
        </p:nvGrpSpPr>
        <p:grpSpPr>
          <a:xfrm>
            <a:off x="0" y="228600"/>
            <a:ext cx="2849040" cy="6636240"/>
            <a:chOff x="0" y="228600"/>
            <a:chExt cx="2849040" cy="6636240"/>
          </a:xfrm>
        </p:grpSpPr>
        <p:sp>
          <p:nvSpPr>
            <p:cNvPr id="132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2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340" name="Group 9"/>
          <p:cNvGrpSpPr/>
          <p:nvPr/>
        </p:nvGrpSpPr>
        <p:grpSpPr>
          <a:xfrm>
            <a:off x="27360" y="-720"/>
            <a:ext cx="2354040" cy="6851520"/>
            <a:chOff x="27360" y="-720"/>
            <a:chExt cx="2354040" cy="6851520"/>
          </a:xfrm>
        </p:grpSpPr>
        <p:sp>
          <p:nvSpPr>
            <p:cNvPr id="134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35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356"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57"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58" name="PlaceHolder 4"/>
          <p:cNvSpPr>
            <a:spLocks noGrp="1"/>
          </p:cNvSpPr>
          <p:nvPr>
            <p:ph type="ftr" idx="11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359" name="PlaceHolder 5"/>
          <p:cNvSpPr>
            <a:spLocks noGrp="1"/>
          </p:cNvSpPr>
          <p:nvPr>
            <p:ph type="sldNum" idx="11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47AD3B8-1870-4CC0-A988-FEC38FC9FB9C}"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360" name="PlaceHolder 6"/>
          <p:cNvSpPr>
            <a:spLocks noGrp="1"/>
          </p:cNvSpPr>
          <p:nvPr>
            <p:ph type="dt" idx="11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3" r:id="rId2"/>
  </p:sldLayoutIdLst>
</p:sldMaster>
</file>

<file path=ppt/slideMasters/slideMaster3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364" name="Group 22"/>
          <p:cNvGrpSpPr/>
          <p:nvPr/>
        </p:nvGrpSpPr>
        <p:grpSpPr>
          <a:xfrm>
            <a:off x="0" y="228600"/>
            <a:ext cx="2849040" cy="6636240"/>
            <a:chOff x="0" y="228600"/>
            <a:chExt cx="2849040" cy="6636240"/>
          </a:xfrm>
        </p:grpSpPr>
        <p:sp>
          <p:nvSpPr>
            <p:cNvPr id="136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6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6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6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6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377" name="Group 9"/>
          <p:cNvGrpSpPr/>
          <p:nvPr/>
        </p:nvGrpSpPr>
        <p:grpSpPr>
          <a:xfrm>
            <a:off x="27360" y="-720"/>
            <a:ext cx="2354040" cy="6851520"/>
            <a:chOff x="27360" y="-720"/>
            <a:chExt cx="2354040" cy="6851520"/>
          </a:xfrm>
        </p:grpSpPr>
        <p:sp>
          <p:nvSpPr>
            <p:cNvPr id="137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39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9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9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393"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94"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95"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96"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397" name="PlaceHolder 6"/>
          <p:cNvSpPr>
            <a:spLocks noGrp="1"/>
          </p:cNvSpPr>
          <p:nvPr>
            <p:ph type="ftr" idx="11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398" name="PlaceHolder 7"/>
          <p:cNvSpPr>
            <a:spLocks noGrp="1"/>
          </p:cNvSpPr>
          <p:nvPr>
            <p:ph type="sldNum" idx="11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39E306E2-2DB5-4BB8-8C6F-4512BE3645F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399" name="PlaceHolder 8"/>
          <p:cNvSpPr>
            <a:spLocks noGrp="1"/>
          </p:cNvSpPr>
          <p:nvPr>
            <p:ph type="dt" idx="11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5"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17" name="Group 22"/>
          <p:cNvGrpSpPr/>
          <p:nvPr/>
        </p:nvGrpSpPr>
        <p:grpSpPr>
          <a:xfrm>
            <a:off x="0" y="228600"/>
            <a:ext cx="2849040" cy="6636240"/>
            <a:chOff x="0" y="228600"/>
            <a:chExt cx="2849040" cy="6636240"/>
          </a:xfrm>
        </p:grpSpPr>
        <p:sp>
          <p:nvSpPr>
            <p:cNvPr id="11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1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2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30" name="Group 9"/>
          <p:cNvGrpSpPr/>
          <p:nvPr/>
        </p:nvGrpSpPr>
        <p:grpSpPr>
          <a:xfrm>
            <a:off x="27360" y="-720"/>
            <a:ext cx="2354040" cy="6851520"/>
            <a:chOff x="27360" y="-720"/>
            <a:chExt cx="2354040" cy="6851520"/>
          </a:xfrm>
        </p:grpSpPr>
        <p:sp>
          <p:nvSpPr>
            <p:cNvPr id="13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3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4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 name="PlaceHolder 1"/>
          <p:cNvSpPr>
            <a:spLocks noGrp="1"/>
          </p:cNvSpPr>
          <p:nvPr>
            <p:ph type="ftr" idx="1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46" name="PlaceHolder 2"/>
          <p:cNvSpPr>
            <a:spLocks noGrp="1"/>
          </p:cNvSpPr>
          <p:nvPr>
            <p:ph type="sldNum" idx="1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82B54E0-AF02-41CE-A642-DFFDDB8047B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47" name="PlaceHolder 3"/>
          <p:cNvSpPr>
            <a:spLocks noGrp="1"/>
          </p:cNvSpPr>
          <p:nvPr>
            <p:ph type="dt" idx="1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4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405" name="Group 22"/>
          <p:cNvGrpSpPr/>
          <p:nvPr/>
        </p:nvGrpSpPr>
        <p:grpSpPr>
          <a:xfrm>
            <a:off x="0" y="228600"/>
            <a:ext cx="2849040" cy="6636240"/>
            <a:chOff x="0" y="228600"/>
            <a:chExt cx="2849040" cy="6636240"/>
          </a:xfrm>
        </p:grpSpPr>
        <p:sp>
          <p:nvSpPr>
            <p:cNvPr id="1406"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07"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08"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09"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0"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1"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2"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3"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4"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5"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6"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17"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418" name="Group 9"/>
          <p:cNvGrpSpPr/>
          <p:nvPr/>
        </p:nvGrpSpPr>
        <p:grpSpPr>
          <a:xfrm>
            <a:off x="27360" y="-720"/>
            <a:ext cx="2354040" cy="6851520"/>
            <a:chOff x="27360" y="-720"/>
            <a:chExt cx="2354040" cy="6851520"/>
          </a:xfrm>
        </p:grpSpPr>
        <p:sp>
          <p:nvSpPr>
            <p:cNvPr id="1419"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0"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1"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2"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3"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4"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5"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6"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7"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8"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29"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30"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431"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32"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33" name="PlaceHolder 1"/>
          <p:cNvSpPr>
            <a:spLocks noGrp="1"/>
          </p:cNvSpPr>
          <p:nvPr>
            <p:ph type="ftr" idx="11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434" name="PlaceHolder 2"/>
          <p:cNvSpPr>
            <a:spLocks noGrp="1"/>
          </p:cNvSpPr>
          <p:nvPr>
            <p:ph type="sldNum" idx="11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CEC2952-A889-4637-9D02-A1A8D2ABC44C}"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435" name="PlaceHolder 3"/>
          <p:cNvSpPr>
            <a:spLocks noGrp="1"/>
          </p:cNvSpPr>
          <p:nvPr>
            <p:ph type="dt" idx="12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7" r:id="rId2"/>
  </p:sldLayoutIdLst>
</p:sldMaster>
</file>

<file path=ppt/slideMasters/slideMaster4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436" name="Group 22"/>
          <p:cNvGrpSpPr/>
          <p:nvPr/>
        </p:nvGrpSpPr>
        <p:grpSpPr>
          <a:xfrm>
            <a:off x="0" y="228600"/>
            <a:ext cx="2849040" cy="6636240"/>
            <a:chOff x="0" y="228600"/>
            <a:chExt cx="2849040" cy="6636240"/>
          </a:xfrm>
        </p:grpSpPr>
        <p:sp>
          <p:nvSpPr>
            <p:cNvPr id="143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3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3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4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449" name="Group 9"/>
          <p:cNvGrpSpPr/>
          <p:nvPr/>
        </p:nvGrpSpPr>
        <p:grpSpPr>
          <a:xfrm>
            <a:off x="27360" y="-720"/>
            <a:ext cx="2354040" cy="6851520"/>
            <a:chOff x="27360" y="-720"/>
            <a:chExt cx="2354040" cy="6851520"/>
          </a:xfrm>
        </p:grpSpPr>
        <p:sp>
          <p:nvSpPr>
            <p:cNvPr id="145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5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6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6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46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6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64" name="PlaceHolder 1"/>
          <p:cNvSpPr>
            <a:spLocks noGrp="1"/>
          </p:cNvSpPr>
          <p:nvPr>
            <p:ph type="ftr" idx="12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465" name="PlaceHolder 2"/>
          <p:cNvSpPr>
            <a:spLocks noGrp="1"/>
          </p:cNvSpPr>
          <p:nvPr>
            <p:ph type="sldNum" idx="12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A9F085D4-DC18-47D7-912E-4598952C86BE}"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466" name="PlaceHolder 3"/>
          <p:cNvSpPr>
            <a:spLocks noGrp="1"/>
          </p:cNvSpPr>
          <p:nvPr>
            <p:ph type="dt" idx="12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29" r:id="rId2"/>
  </p:sldLayoutIdLst>
</p:sldMaster>
</file>

<file path=ppt/slideMasters/slideMaster4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467" name="Group 22"/>
          <p:cNvGrpSpPr/>
          <p:nvPr/>
        </p:nvGrpSpPr>
        <p:grpSpPr>
          <a:xfrm>
            <a:off x="0" y="228600"/>
            <a:ext cx="2849040" cy="6636240"/>
            <a:chOff x="0" y="228600"/>
            <a:chExt cx="2849040" cy="6636240"/>
          </a:xfrm>
        </p:grpSpPr>
        <p:sp>
          <p:nvSpPr>
            <p:cNvPr id="146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6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7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480" name="Group 9"/>
          <p:cNvGrpSpPr/>
          <p:nvPr/>
        </p:nvGrpSpPr>
        <p:grpSpPr>
          <a:xfrm>
            <a:off x="27360" y="-720"/>
            <a:ext cx="2354040" cy="6851520"/>
            <a:chOff x="27360" y="-720"/>
            <a:chExt cx="2354040" cy="6851520"/>
          </a:xfrm>
        </p:grpSpPr>
        <p:sp>
          <p:nvSpPr>
            <p:cNvPr id="148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8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9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9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9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49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9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49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496"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497" name="PlaceHolder 3"/>
          <p:cNvSpPr>
            <a:spLocks noGrp="1"/>
          </p:cNvSpPr>
          <p:nvPr>
            <p:ph type="ftr" idx="12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498" name="PlaceHolder 4"/>
          <p:cNvSpPr>
            <a:spLocks noGrp="1"/>
          </p:cNvSpPr>
          <p:nvPr>
            <p:ph type="sldNum" idx="12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D8CDD594-57CC-4BF5-88B5-012C6AF5D7D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499" name="PlaceHolder 5"/>
          <p:cNvSpPr>
            <a:spLocks noGrp="1"/>
          </p:cNvSpPr>
          <p:nvPr>
            <p:ph type="dt" idx="12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31" r:id="rId2"/>
  </p:sldLayoutIdLst>
</p:sldMaster>
</file>

<file path=ppt/slideMasters/slideMaster4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502" name="Group 22"/>
          <p:cNvGrpSpPr/>
          <p:nvPr/>
        </p:nvGrpSpPr>
        <p:grpSpPr>
          <a:xfrm>
            <a:off x="0" y="228600"/>
            <a:ext cx="2849040" cy="6636240"/>
            <a:chOff x="0" y="228600"/>
            <a:chExt cx="2849040" cy="6636240"/>
          </a:xfrm>
        </p:grpSpPr>
        <p:sp>
          <p:nvSpPr>
            <p:cNvPr id="1503"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4"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5"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6"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7"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8"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9"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0"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1"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2"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3"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4"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515" name="Group 9"/>
          <p:cNvGrpSpPr/>
          <p:nvPr/>
        </p:nvGrpSpPr>
        <p:grpSpPr>
          <a:xfrm>
            <a:off x="27360" y="-720"/>
            <a:ext cx="2354040" cy="6851520"/>
            <a:chOff x="27360" y="-720"/>
            <a:chExt cx="2354040" cy="6851520"/>
          </a:xfrm>
        </p:grpSpPr>
        <p:sp>
          <p:nvSpPr>
            <p:cNvPr id="1516"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7"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8"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9"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0"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1"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2"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3"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4"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5"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6"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7"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528"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9"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30"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531"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532" name="PlaceHolder 3"/>
          <p:cNvSpPr>
            <a:spLocks noGrp="1"/>
          </p:cNvSpPr>
          <p:nvPr>
            <p:ph type="ftr" idx="12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533" name="PlaceHolder 4"/>
          <p:cNvSpPr>
            <a:spLocks noGrp="1"/>
          </p:cNvSpPr>
          <p:nvPr>
            <p:ph type="sldNum" idx="12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7E9B36BB-1293-4EC4-B1C9-E768041D6B7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534" name="PlaceHolder 5"/>
          <p:cNvSpPr>
            <a:spLocks noGrp="1"/>
          </p:cNvSpPr>
          <p:nvPr>
            <p:ph type="dt" idx="12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33" r:id="rId2"/>
  </p:sldLayoutIdLst>
</p:sldMaster>
</file>

<file path=ppt/slideMasters/slideMaster4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537" name="Group 22"/>
          <p:cNvGrpSpPr/>
          <p:nvPr/>
        </p:nvGrpSpPr>
        <p:grpSpPr>
          <a:xfrm>
            <a:off x="0" y="228600"/>
            <a:ext cx="2849040" cy="6636240"/>
            <a:chOff x="0" y="228600"/>
            <a:chExt cx="2849040" cy="6636240"/>
          </a:xfrm>
        </p:grpSpPr>
        <p:sp>
          <p:nvSpPr>
            <p:cNvPr id="153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3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550" name="Group 9"/>
          <p:cNvGrpSpPr/>
          <p:nvPr/>
        </p:nvGrpSpPr>
        <p:grpSpPr>
          <a:xfrm>
            <a:off x="27360" y="-720"/>
            <a:ext cx="2354040" cy="6851520"/>
            <a:chOff x="27360" y="-720"/>
            <a:chExt cx="2354040" cy="6851520"/>
          </a:xfrm>
        </p:grpSpPr>
        <p:sp>
          <p:nvSpPr>
            <p:cNvPr id="155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56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566"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567"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568" name="PlaceHolder 4"/>
          <p:cNvSpPr>
            <a:spLocks noGrp="1"/>
          </p:cNvSpPr>
          <p:nvPr>
            <p:ph type="ftr" idx="13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569" name="PlaceHolder 5"/>
          <p:cNvSpPr>
            <a:spLocks noGrp="1"/>
          </p:cNvSpPr>
          <p:nvPr>
            <p:ph type="sldNum" idx="13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5D31BDE2-2C57-4BBC-8A70-151D55EF5C50}"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570" name="PlaceHolder 6"/>
          <p:cNvSpPr>
            <a:spLocks noGrp="1"/>
          </p:cNvSpPr>
          <p:nvPr>
            <p:ph type="dt" idx="13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35" r:id="rId2"/>
  </p:sldLayoutIdLst>
</p:sldMaster>
</file>

<file path=ppt/slideMasters/slideMaster4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574" name="Group 22"/>
          <p:cNvGrpSpPr/>
          <p:nvPr/>
        </p:nvGrpSpPr>
        <p:grpSpPr>
          <a:xfrm>
            <a:off x="0" y="228600"/>
            <a:ext cx="2849040" cy="6636240"/>
            <a:chOff x="0" y="228600"/>
            <a:chExt cx="2849040" cy="6636240"/>
          </a:xfrm>
        </p:grpSpPr>
        <p:sp>
          <p:nvSpPr>
            <p:cNvPr id="157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7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7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7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7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587" name="Group 9"/>
          <p:cNvGrpSpPr/>
          <p:nvPr/>
        </p:nvGrpSpPr>
        <p:grpSpPr>
          <a:xfrm>
            <a:off x="27360" y="-720"/>
            <a:ext cx="2354040" cy="6851520"/>
            <a:chOff x="27360" y="-720"/>
            <a:chExt cx="2354040" cy="6851520"/>
          </a:xfrm>
        </p:grpSpPr>
        <p:sp>
          <p:nvSpPr>
            <p:cNvPr id="158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60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0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02"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603" name="PlaceHolder 2"/>
          <p:cNvSpPr>
            <a:spLocks noGrp="1"/>
          </p:cNvSpPr>
          <p:nvPr>
            <p:ph type="ftr" idx="13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604" name="PlaceHolder 3"/>
          <p:cNvSpPr>
            <a:spLocks noGrp="1"/>
          </p:cNvSpPr>
          <p:nvPr>
            <p:ph type="sldNum" idx="13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177AC539-0095-45B5-ACC8-BF1A6D0F0006}"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605" name="PlaceHolder 4"/>
          <p:cNvSpPr>
            <a:spLocks noGrp="1"/>
          </p:cNvSpPr>
          <p:nvPr>
            <p:ph type="dt" idx="13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1606"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37" r:id="rId2"/>
  </p:sldLayoutIdLst>
</p:sldMaster>
</file>

<file path=ppt/slideMasters/slideMaster4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608" name="Group 22"/>
          <p:cNvGrpSpPr/>
          <p:nvPr/>
        </p:nvGrpSpPr>
        <p:grpSpPr>
          <a:xfrm>
            <a:off x="0" y="228600"/>
            <a:ext cx="2849040" cy="6636240"/>
            <a:chOff x="0" y="228600"/>
            <a:chExt cx="2849040" cy="6636240"/>
          </a:xfrm>
        </p:grpSpPr>
        <p:sp>
          <p:nvSpPr>
            <p:cNvPr id="160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1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621" name="Group 9"/>
          <p:cNvGrpSpPr/>
          <p:nvPr/>
        </p:nvGrpSpPr>
        <p:grpSpPr>
          <a:xfrm>
            <a:off x="27360" y="-720"/>
            <a:ext cx="2354040" cy="6851520"/>
            <a:chOff x="27360" y="-720"/>
            <a:chExt cx="2354040" cy="6851520"/>
          </a:xfrm>
        </p:grpSpPr>
        <p:sp>
          <p:nvSpPr>
            <p:cNvPr id="162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2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63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6" name="PlaceHolder 1"/>
          <p:cNvSpPr>
            <a:spLocks noGrp="1"/>
          </p:cNvSpPr>
          <p:nvPr>
            <p:ph type="ftr" idx="13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637" name="PlaceHolder 2"/>
          <p:cNvSpPr>
            <a:spLocks noGrp="1"/>
          </p:cNvSpPr>
          <p:nvPr>
            <p:ph type="sldNum" idx="13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E3A90FD0-EB98-4446-B39F-70586B294AEA}"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638" name="PlaceHolder 3"/>
          <p:cNvSpPr>
            <a:spLocks noGrp="1"/>
          </p:cNvSpPr>
          <p:nvPr>
            <p:ph type="dt" idx="13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39" r:id="rId2"/>
  </p:sldLayoutIdLst>
</p:sldMaster>
</file>

<file path=ppt/slideMasters/slideMaster4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639" name="Group 22"/>
          <p:cNvGrpSpPr/>
          <p:nvPr/>
        </p:nvGrpSpPr>
        <p:grpSpPr>
          <a:xfrm>
            <a:off x="0" y="228600"/>
            <a:ext cx="2849040" cy="6636240"/>
            <a:chOff x="0" y="228600"/>
            <a:chExt cx="2849040" cy="6636240"/>
          </a:xfrm>
        </p:grpSpPr>
        <p:sp>
          <p:nvSpPr>
            <p:cNvPr id="164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652" name="Group 9"/>
          <p:cNvGrpSpPr/>
          <p:nvPr/>
        </p:nvGrpSpPr>
        <p:grpSpPr>
          <a:xfrm>
            <a:off x="27360" y="-720"/>
            <a:ext cx="2354040" cy="6851520"/>
            <a:chOff x="27360" y="-720"/>
            <a:chExt cx="2354040" cy="6851520"/>
          </a:xfrm>
        </p:grpSpPr>
        <p:sp>
          <p:nvSpPr>
            <p:cNvPr id="165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66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668"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669"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670"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671" name="PlaceHolder 5"/>
          <p:cNvSpPr>
            <a:spLocks noGrp="1"/>
          </p:cNvSpPr>
          <p:nvPr>
            <p:ph type="ftr" idx="13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672" name="PlaceHolder 6"/>
          <p:cNvSpPr>
            <a:spLocks noGrp="1"/>
          </p:cNvSpPr>
          <p:nvPr>
            <p:ph type="sldNum" idx="14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432232D8-2CC8-4E14-B573-2F9B76B93247}"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673" name="PlaceHolder 7"/>
          <p:cNvSpPr>
            <a:spLocks noGrp="1"/>
          </p:cNvSpPr>
          <p:nvPr>
            <p:ph type="dt" idx="14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41" r:id="rId2"/>
  </p:sldLayoutIdLst>
</p:sldMaster>
</file>

<file path=ppt/slideMasters/slideMaster4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678" name="Group 22"/>
          <p:cNvGrpSpPr/>
          <p:nvPr/>
        </p:nvGrpSpPr>
        <p:grpSpPr>
          <a:xfrm>
            <a:off x="0" y="228600"/>
            <a:ext cx="2849040" cy="6636240"/>
            <a:chOff x="0" y="228600"/>
            <a:chExt cx="2849040" cy="6636240"/>
          </a:xfrm>
        </p:grpSpPr>
        <p:sp>
          <p:nvSpPr>
            <p:cNvPr id="167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691" name="Group 9"/>
          <p:cNvGrpSpPr/>
          <p:nvPr/>
        </p:nvGrpSpPr>
        <p:grpSpPr>
          <a:xfrm>
            <a:off x="27360" y="-720"/>
            <a:ext cx="2354040" cy="6851520"/>
            <a:chOff x="27360" y="-720"/>
            <a:chExt cx="2354040" cy="6851520"/>
          </a:xfrm>
        </p:grpSpPr>
        <p:sp>
          <p:nvSpPr>
            <p:cNvPr id="169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70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707"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08"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09"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10" name="PlaceHolder 5"/>
          <p:cNvSpPr>
            <a:spLocks noGrp="1"/>
          </p:cNvSpPr>
          <p:nvPr>
            <p:ph type="ftr" idx="14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711" name="PlaceHolder 6"/>
          <p:cNvSpPr>
            <a:spLocks noGrp="1"/>
          </p:cNvSpPr>
          <p:nvPr>
            <p:ph type="sldNum" idx="14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75F5D24B-C9BC-410E-A663-ED41EDFAA960}"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712" name="PlaceHolder 7"/>
          <p:cNvSpPr>
            <a:spLocks noGrp="1"/>
          </p:cNvSpPr>
          <p:nvPr>
            <p:ph type="dt" idx="14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43" r:id="rId2"/>
  </p:sldLayoutIdLst>
</p:sldMaster>
</file>

<file path=ppt/slideMasters/slideMaster4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717" name="Group 22"/>
          <p:cNvGrpSpPr/>
          <p:nvPr/>
        </p:nvGrpSpPr>
        <p:grpSpPr>
          <a:xfrm>
            <a:off x="0" y="228600"/>
            <a:ext cx="2849040" cy="6636240"/>
            <a:chOff x="0" y="228600"/>
            <a:chExt cx="2849040" cy="6636240"/>
          </a:xfrm>
        </p:grpSpPr>
        <p:sp>
          <p:nvSpPr>
            <p:cNvPr id="1718"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19"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0"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1"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2"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3"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4"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5"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6"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7"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8"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9"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730" name="Group 9"/>
          <p:cNvGrpSpPr/>
          <p:nvPr/>
        </p:nvGrpSpPr>
        <p:grpSpPr>
          <a:xfrm>
            <a:off x="27360" y="-720"/>
            <a:ext cx="2354040" cy="6851520"/>
            <a:chOff x="27360" y="-720"/>
            <a:chExt cx="2354040" cy="6851520"/>
          </a:xfrm>
        </p:grpSpPr>
        <p:sp>
          <p:nvSpPr>
            <p:cNvPr id="1731"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2"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3"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4"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5"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6"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7"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8"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9"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40"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41"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42"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743"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44"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45"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746"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47"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48" name="PlaceHolder 4"/>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49" name="PlaceHolder 5"/>
          <p:cNvSpPr>
            <a:spLocks noGrp="1"/>
          </p:cNvSpPr>
          <p:nvPr>
            <p:ph type="ftr" idx="14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750" name="PlaceHolder 6"/>
          <p:cNvSpPr>
            <a:spLocks noGrp="1"/>
          </p:cNvSpPr>
          <p:nvPr>
            <p:ph type="sldNum" idx="14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F4512557-55EF-4C50-A316-B76E099F79D0}"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751" name="PlaceHolder 7"/>
          <p:cNvSpPr>
            <a:spLocks noGrp="1"/>
          </p:cNvSpPr>
          <p:nvPr>
            <p:ph type="dt" idx="14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4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48" name="Group 22"/>
          <p:cNvGrpSpPr/>
          <p:nvPr/>
        </p:nvGrpSpPr>
        <p:grpSpPr>
          <a:xfrm>
            <a:off x="0" y="228600"/>
            <a:ext cx="2849040" cy="6636240"/>
            <a:chOff x="0" y="228600"/>
            <a:chExt cx="2849040" cy="6636240"/>
          </a:xfrm>
        </p:grpSpPr>
        <p:sp>
          <p:nvSpPr>
            <p:cNvPr id="14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5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61" name="Group 9"/>
          <p:cNvGrpSpPr/>
          <p:nvPr/>
        </p:nvGrpSpPr>
        <p:grpSpPr>
          <a:xfrm>
            <a:off x="27360" y="-720"/>
            <a:ext cx="2354040" cy="6851520"/>
            <a:chOff x="27360" y="-720"/>
            <a:chExt cx="2354040" cy="6851520"/>
          </a:xfrm>
        </p:grpSpPr>
        <p:sp>
          <p:nvSpPr>
            <p:cNvPr id="16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6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7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 name="PlaceHolder 1"/>
          <p:cNvSpPr>
            <a:spLocks noGrp="1"/>
          </p:cNvSpPr>
          <p:nvPr>
            <p:ph type="ftr" idx="1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77" name="PlaceHolder 2"/>
          <p:cNvSpPr>
            <a:spLocks noGrp="1"/>
          </p:cNvSpPr>
          <p:nvPr>
            <p:ph type="sldNum" idx="1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14E9CFB3-8D18-4662-B25A-9B362D753C54}"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78" name="PlaceHolder 3"/>
          <p:cNvSpPr>
            <a:spLocks noGrp="1"/>
          </p:cNvSpPr>
          <p:nvPr>
            <p:ph type="dt" idx="1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179"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Calibri"/>
              </a:rPr>
              <a:t>Cliquez pour éditer le format du texte-titre</a:t>
            </a:r>
            <a:endParaRPr b="0" lang="fr-FR" sz="4400" spc="-1" strike="noStrike">
              <a:solidFill>
                <a:srgbClr val="000000"/>
              </a:solidFill>
              <a:latin typeface="Calibri"/>
            </a:endParaRPr>
          </a:p>
        </p:txBody>
      </p:sp>
      <p:sp>
        <p:nvSpPr>
          <p:cNvPr id="180"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5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756" name="Group 22"/>
          <p:cNvGrpSpPr/>
          <p:nvPr/>
        </p:nvGrpSpPr>
        <p:grpSpPr>
          <a:xfrm>
            <a:off x="0" y="228600"/>
            <a:ext cx="2849040" cy="6636240"/>
            <a:chOff x="0" y="228600"/>
            <a:chExt cx="2849040" cy="6636240"/>
          </a:xfrm>
        </p:grpSpPr>
        <p:sp>
          <p:nvSpPr>
            <p:cNvPr id="175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5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5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6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769" name="Group 9"/>
          <p:cNvGrpSpPr/>
          <p:nvPr/>
        </p:nvGrpSpPr>
        <p:grpSpPr>
          <a:xfrm>
            <a:off x="27360" y="-720"/>
            <a:ext cx="2354040" cy="6851520"/>
            <a:chOff x="27360" y="-720"/>
            <a:chExt cx="2354040" cy="6851520"/>
          </a:xfrm>
        </p:grpSpPr>
        <p:sp>
          <p:nvSpPr>
            <p:cNvPr id="177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7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8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8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78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8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8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785" name="PlaceHolder 2"/>
          <p:cNvSpPr>
            <a:spLocks noGrp="1"/>
          </p:cNvSpPr>
          <p:nvPr>
            <p:ph type="body"/>
          </p:nvPr>
        </p:nvSpPr>
        <p:spPr>
          <a:xfrm>
            <a:off x="609480" y="160452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86" name="PlaceHolder 3"/>
          <p:cNvSpPr>
            <a:spLocks noGrp="1"/>
          </p:cNvSpPr>
          <p:nvPr>
            <p:ph type="body"/>
          </p:nvPr>
        </p:nvSpPr>
        <p:spPr>
          <a:xfrm>
            <a:off x="609480" y="3682080"/>
            <a:ext cx="1097208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787" name="PlaceHolder 4"/>
          <p:cNvSpPr>
            <a:spLocks noGrp="1"/>
          </p:cNvSpPr>
          <p:nvPr>
            <p:ph type="ftr" idx="14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788" name="PlaceHolder 5"/>
          <p:cNvSpPr>
            <a:spLocks noGrp="1"/>
          </p:cNvSpPr>
          <p:nvPr>
            <p:ph type="sldNum" idx="14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123D6A9E-C4B6-4ED4-BFBB-EB6E8DEBBB08}"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789" name="PlaceHolder 6"/>
          <p:cNvSpPr>
            <a:spLocks noGrp="1"/>
          </p:cNvSpPr>
          <p:nvPr>
            <p:ph type="dt" idx="15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47" r:id="rId2"/>
  </p:sldLayoutIdLst>
</p:sldMaster>
</file>

<file path=ppt/slideMasters/slideMaster5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793" name="Group 22"/>
          <p:cNvGrpSpPr/>
          <p:nvPr/>
        </p:nvGrpSpPr>
        <p:grpSpPr>
          <a:xfrm>
            <a:off x="0" y="228600"/>
            <a:ext cx="2849040" cy="6636240"/>
            <a:chOff x="0" y="228600"/>
            <a:chExt cx="2849040" cy="6636240"/>
          </a:xfrm>
        </p:grpSpPr>
        <p:sp>
          <p:nvSpPr>
            <p:cNvPr id="1794"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95"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96"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97"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98"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799"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0"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1"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2"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3"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4"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5"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806" name="Group 9"/>
          <p:cNvGrpSpPr/>
          <p:nvPr/>
        </p:nvGrpSpPr>
        <p:grpSpPr>
          <a:xfrm>
            <a:off x="27360" y="-720"/>
            <a:ext cx="2354040" cy="6851520"/>
            <a:chOff x="27360" y="-720"/>
            <a:chExt cx="2354040" cy="6851520"/>
          </a:xfrm>
        </p:grpSpPr>
        <p:sp>
          <p:nvSpPr>
            <p:cNvPr id="1807"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8"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09"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0"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1"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2"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3"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4"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5"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6"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7"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18"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819"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20"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2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822"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823"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824"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825" name="PlaceHolder 5"/>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826" name="PlaceHolder 6"/>
          <p:cNvSpPr>
            <a:spLocks noGrp="1"/>
          </p:cNvSpPr>
          <p:nvPr>
            <p:ph type="ftr" idx="151"/>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827" name="PlaceHolder 7"/>
          <p:cNvSpPr>
            <a:spLocks noGrp="1"/>
          </p:cNvSpPr>
          <p:nvPr>
            <p:ph type="sldNum" idx="152"/>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425B1F4D-9793-4549-AC7D-291E73D4EF5D}"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828" name="PlaceHolder 8"/>
          <p:cNvSpPr>
            <a:spLocks noGrp="1"/>
          </p:cNvSpPr>
          <p:nvPr>
            <p:ph type="dt" idx="153"/>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49" r:id="rId2"/>
  </p:sldLayoutIdLst>
</p:sldMaster>
</file>

<file path=ppt/slideMasters/slideMaster5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834" name="Group 22"/>
          <p:cNvGrpSpPr/>
          <p:nvPr/>
        </p:nvGrpSpPr>
        <p:grpSpPr>
          <a:xfrm>
            <a:off x="0" y="228600"/>
            <a:ext cx="2849040" cy="6636240"/>
            <a:chOff x="0" y="228600"/>
            <a:chExt cx="2849040" cy="6636240"/>
          </a:xfrm>
        </p:grpSpPr>
        <p:sp>
          <p:nvSpPr>
            <p:cNvPr id="1835"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36"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37"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38"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39"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0"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1"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2"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3"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4"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5"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6"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847" name="Group 9"/>
          <p:cNvGrpSpPr/>
          <p:nvPr/>
        </p:nvGrpSpPr>
        <p:grpSpPr>
          <a:xfrm>
            <a:off x="27360" y="-720"/>
            <a:ext cx="2354040" cy="6851520"/>
            <a:chOff x="27360" y="-720"/>
            <a:chExt cx="2354040" cy="6851520"/>
          </a:xfrm>
        </p:grpSpPr>
        <p:sp>
          <p:nvSpPr>
            <p:cNvPr id="1848"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9"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0"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1"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2"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3"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4"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5"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6"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7"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8"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9"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860"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1"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2" name="PlaceHolder 1"/>
          <p:cNvSpPr>
            <a:spLocks noGrp="1"/>
          </p:cNvSpPr>
          <p:nvPr>
            <p:ph type="ftr" idx="154"/>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863" name="PlaceHolder 2"/>
          <p:cNvSpPr>
            <a:spLocks noGrp="1"/>
          </p:cNvSpPr>
          <p:nvPr>
            <p:ph type="sldNum" idx="155"/>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743CDAA7-B5FE-410F-A084-E0222783281C}"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864" name="PlaceHolder 3"/>
          <p:cNvSpPr>
            <a:spLocks noGrp="1"/>
          </p:cNvSpPr>
          <p:nvPr>
            <p:ph type="dt" idx="156"/>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1" r:id="rId2"/>
  </p:sldLayoutIdLst>
</p:sldMaster>
</file>

<file path=ppt/slideMasters/slideMaster5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865" name="Group 22"/>
          <p:cNvGrpSpPr/>
          <p:nvPr/>
        </p:nvGrpSpPr>
        <p:grpSpPr>
          <a:xfrm>
            <a:off x="0" y="228600"/>
            <a:ext cx="2849040" cy="6636240"/>
            <a:chOff x="0" y="228600"/>
            <a:chExt cx="2849040" cy="6636240"/>
          </a:xfrm>
        </p:grpSpPr>
        <p:sp>
          <p:nvSpPr>
            <p:cNvPr id="1866"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7"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8"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9"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0"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1"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2"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3"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4"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5"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6"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7"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878" name="Group 9"/>
          <p:cNvGrpSpPr/>
          <p:nvPr/>
        </p:nvGrpSpPr>
        <p:grpSpPr>
          <a:xfrm>
            <a:off x="27360" y="-720"/>
            <a:ext cx="2354040" cy="6851520"/>
            <a:chOff x="27360" y="-720"/>
            <a:chExt cx="2354040" cy="6851520"/>
          </a:xfrm>
        </p:grpSpPr>
        <p:sp>
          <p:nvSpPr>
            <p:cNvPr id="1879"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0"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1"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2"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3"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4"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5"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6"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7"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8"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9"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90"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891"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92"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93" name="PlaceHolder 1"/>
          <p:cNvSpPr>
            <a:spLocks noGrp="1"/>
          </p:cNvSpPr>
          <p:nvPr>
            <p:ph type="ftr" idx="157"/>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894" name="PlaceHolder 2"/>
          <p:cNvSpPr>
            <a:spLocks noGrp="1"/>
          </p:cNvSpPr>
          <p:nvPr>
            <p:ph type="sldNum" idx="158"/>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9B9E9659-7734-43AF-B579-86FA8685456E}"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895" name="PlaceHolder 3"/>
          <p:cNvSpPr>
            <a:spLocks noGrp="1"/>
          </p:cNvSpPr>
          <p:nvPr>
            <p:ph type="dt" idx="159"/>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1896"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fr-FR" sz="4400" spc="-1" strike="noStrike">
                <a:solidFill>
                  <a:srgbClr val="000000"/>
                </a:solidFill>
                <a:latin typeface="Calibri"/>
              </a:rPr>
              <a:t>Cliquez pour éditer le format du texte-titre</a:t>
            </a:r>
            <a:endParaRPr b="0" lang="fr-FR" sz="4400" spc="-1" strike="noStrike">
              <a:solidFill>
                <a:srgbClr val="000000"/>
              </a:solidFill>
              <a:latin typeface="Calibri"/>
            </a:endParaRPr>
          </a:p>
        </p:txBody>
      </p:sp>
      <p:sp>
        <p:nvSpPr>
          <p:cNvPr id="1897"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3" r:id="rId2"/>
  </p:sldLayoutIdLst>
</p:sldMaster>
</file>

<file path=ppt/slideMasters/slideMaster5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898" name="Group 22"/>
          <p:cNvGrpSpPr/>
          <p:nvPr/>
        </p:nvGrpSpPr>
        <p:grpSpPr>
          <a:xfrm>
            <a:off x="0" y="228600"/>
            <a:ext cx="2849040" cy="6636240"/>
            <a:chOff x="0" y="228600"/>
            <a:chExt cx="2849040" cy="6636240"/>
          </a:xfrm>
        </p:grpSpPr>
        <p:sp>
          <p:nvSpPr>
            <p:cNvPr id="189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911" name="Group 9"/>
          <p:cNvGrpSpPr/>
          <p:nvPr/>
        </p:nvGrpSpPr>
        <p:grpSpPr>
          <a:xfrm>
            <a:off x="27360" y="-720"/>
            <a:ext cx="2354040" cy="6851520"/>
            <a:chOff x="27360" y="-720"/>
            <a:chExt cx="2354040" cy="6851520"/>
          </a:xfrm>
        </p:grpSpPr>
        <p:sp>
          <p:nvSpPr>
            <p:cNvPr id="191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92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927"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928" name="PlaceHolder 3"/>
          <p:cNvSpPr>
            <a:spLocks noGrp="1"/>
          </p:cNvSpPr>
          <p:nvPr>
            <p:ph type="ftr" idx="160"/>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929" name="PlaceHolder 4"/>
          <p:cNvSpPr>
            <a:spLocks noGrp="1"/>
          </p:cNvSpPr>
          <p:nvPr>
            <p:ph type="sldNum" idx="161"/>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B085820E-A94A-4EFC-AB8F-E72B8FD0AA73}"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930" name="PlaceHolder 5"/>
          <p:cNvSpPr>
            <a:spLocks noGrp="1"/>
          </p:cNvSpPr>
          <p:nvPr>
            <p:ph type="dt" idx="162"/>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5" r:id="rId2"/>
  </p:sldLayoutIdLst>
</p:sldMaster>
</file>

<file path=ppt/slideMasters/slideMaster5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933" name="Group 22"/>
          <p:cNvGrpSpPr/>
          <p:nvPr/>
        </p:nvGrpSpPr>
        <p:grpSpPr>
          <a:xfrm>
            <a:off x="0" y="228600"/>
            <a:ext cx="2849040" cy="6636240"/>
            <a:chOff x="0" y="228600"/>
            <a:chExt cx="2849040" cy="6636240"/>
          </a:xfrm>
        </p:grpSpPr>
        <p:sp>
          <p:nvSpPr>
            <p:cNvPr id="1934"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5"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6"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7"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8"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9"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0"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1"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2"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3"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4"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5"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946" name="Group 9"/>
          <p:cNvGrpSpPr/>
          <p:nvPr/>
        </p:nvGrpSpPr>
        <p:grpSpPr>
          <a:xfrm>
            <a:off x="27360" y="-720"/>
            <a:ext cx="2354040" cy="6851520"/>
            <a:chOff x="27360" y="-720"/>
            <a:chExt cx="2354040" cy="6851520"/>
          </a:xfrm>
        </p:grpSpPr>
        <p:sp>
          <p:nvSpPr>
            <p:cNvPr id="1947"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8"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49"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0"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1"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2"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3"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4"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5"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6"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7"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58"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959"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60"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61"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962"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963" name="PlaceHolder 3"/>
          <p:cNvSpPr>
            <a:spLocks noGrp="1"/>
          </p:cNvSpPr>
          <p:nvPr>
            <p:ph type="ftr" idx="163"/>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1964" name="PlaceHolder 4"/>
          <p:cNvSpPr>
            <a:spLocks noGrp="1"/>
          </p:cNvSpPr>
          <p:nvPr>
            <p:ph type="sldNum" idx="164"/>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DB0C99E5-05D8-4D18-A01D-F986D963CC45}"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1965" name="PlaceHolder 5"/>
          <p:cNvSpPr>
            <a:spLocks noGrp="1"/>
          </p:cNvSpPr>
          <p:nvPr>
            <p:ph type="dt" idx="165"/>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7" r:id="rId2"/>
  </p:sldLayoutIdLst>
</p:sldMaster>
</file>

<file path=ppt/slideMasters/slideMaster5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968" name="Group 22"/>
          <p:cNvGrpSpPr/>
          <p:nvPr/>
        </p:nvGrpSpPr>
        <p:grpSpPr>
          <a:xfrm>
            <a:off x="0" y="228600"/>
            <a:ext cx="2849040" cy="6636240"/>
            <a:chOff x="0" y="228600"/>
            <a:chExt cx="2849040" cy="6636240"/>
          </a:xfrm>
        </p:grpSpPr>
        <p:sp>
          <p:nvSpPr>
            <p:cNvPr id="196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981" name="Group 9"/>
          <p:cNvGrpSpPr/>
          <p:nvPr/>
        </p:nvGrpSpPr>
        <p:grpSpPr>
          <a:xfrm>
            <a:off x="27360" y="-720"/>
            <a:ext cx="2354040" cy="6851520"/>
            <a:chOff x="27360" y="-720"/>
            <a:chExt cx="2354040" cy="6851520"/>
          </a:xfrm>
        </p:grpSpPr>
        <p:sp>
          <p:nvSpPr>
            <p:cNvPr id="198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199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1997"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998"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1999" name="PlaceHolder 4"/>
          <p:cNvSpPr>
            <a:spLocks noGrp="1"/>
          </p:cNvSpPr>
          <p:nvPr>
            <p:ph type="ftr" idx="16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000" name="PlaceHolder 5"/>
          <p:cNvSpPr>
            <a:spLocks noGrp="1"/>
          </p:cNvSpPr>
          <p:nvPr>
            <p:ph type="sldNum" idx="16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C78C8A37-F2A7-4E67-8DBA-F83D2A16EADF}"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001" name="PlaceHolder 6"/>
          <p:cNvSpPr>
            <a:spLocks noGrp="1"/>
          </p:cNvSpPr>
          <p:nvPr>
            <p:ph type="dt" idx="16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59" r:id="rId2"/>
  </p:sldLayoutIdLst>
</p:sldMaster>
</file>

<file path=ppt/slideMasters/slideMaster5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005" name="Group 22"/>
          <p:cNvGrpSpPr/>
          <p:nvPr/>
        </p:nvGrpSpPr>
        <p:grpSpPr>
          <a:xfrm>
            <a:off x="0" y="228600"/>
            <a:ext cx="2849040" cy="6636240"/>
            <a:chOff x="0" y="228600"/>
            <a:chExt cx="2849040" cy="6636240"/>
          </a:xfrm>
        </p:grpSpPr>
        <p:sp>
          <p:nvSpPr>
            <p:cNvPr id="2006"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07"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08"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09"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0"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1"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2"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3"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4"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5"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6"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7"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018" name="Group 9"/>
          <p:cNvGrpSpPr/>
          <p:nvPr/>
        </p:nvGrpSpPr>
        <p:grpSpPr>
          <a:xfrm>
            <a:off x="27360" y="-720"/>
            <a:ext cx="2354040" cy="6851520"/>
            <a:chOff x="27360" y="-720"/>
            <a:chExt cx="2354040" cy="6851520"/>
          </a:xfrm>
        </p:grpSpPr>
        <p:sp>
          <p:nvSpPr>
            <p:cNvPr id="2019"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0"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1"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2"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3"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4"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5"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6"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7"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8"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9"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30"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031"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32"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33"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034" name="PlaceHolder 2"/>
          <p:cNvSpPr>
            <a:spLocks noGrp="1"/>
          </p:cNvSpPr>
          <p:nvPr>
            <p:ph type="ftr" idx="16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035" name="PlaceHolder 3"/>
          <p:cNvSpPr>
            <a:spLocks noGrp="1"/>
          </p:cNvSpPr>
          <p:nvPr>
            <p:ph type="sldNum" idx="17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A0E2018B-05BD-4FDE-9993-081A840035AC}"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036" name="PlaceHolder 4"/>
          <p:cNvSpPr>
            <a:spLocks noGrp="1"/>
          </p:cNvSpPr>
          <p:nvPr>
            <p:ph type="dt" idx="17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61" r:id="rId2"/>
  </p:sldLayoutIdLst>
</p:sldMaster>
</file>

<file path=ppt/slideMasters/slideMaster5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038" name="Group 22"/>
          <p:cNvGrpSpPr/>
          <p:nvPr/>
        </p:nvGrpSpPr>
        <p:grpSpPr>
          <a:xfrm>
            <a:off x="0" y="228600"/>
            <a:ext cx="2849040" cy="6636240"/>
            <a:chOff x="0" y="228600"/>
            <a:chExt cx="2849040" cy="6636240"/>
          </a:xfrm>
        </p:grpSpPr>
        <p:sp>
          <p:nvSpPr>
            <p:cNvPr id="203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051" name="Group 9"/>
          <p:cNvGrpSpPr/>
          <p:nvPr/>
        </p:nvGrpSpPr>
        <p:grpSpPr>
          <a:xfrm>
            <a:off x="27360" y="-720"/>
            <a:ext cx="2354040" cy="6851520"/>
            <a:chOff x="27360" y="-720"/>
            <a:chExt cx="2354040" cy="6851520"/>
          </a:xfrm>
        </p:grpSpPr>
        <p:sp>
          <p:nvSpPr>
            <p:cNvPr id="205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06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6" name="PlaceHolder 1"/>
          <p:cNvSpPr>
            <a:spLocks noGrp="1"/>
          </p:cNvSpPr>
          <p:nvPr>
            <p:ph type="ftr" idx="17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067" name="PlaceHolder 2"/>
          <p:cNvSpPr>
            <a:spLocks noGrp="1"/>
          </p:cNvSpPr>
          <p:nvPr>
            <p:ph type="sldNum" idx="17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524EB570-DA5D-446E-B971-4D32CC5CDBBA}"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068" name="PlaceHolder 3"/>
          <p:cNvSpPr>
            <a:spLocks noGrp="1"/>
          </p:cNvSpPr>
          <p:nvPr>
            <p:ph type="dt" idx="17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63" r:id="rId2"/>
  </p:sldLayoutIdLst>
</p:sldMaster>
</file>

<file path=ppt/slideMasters/slideMaster5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069" name="Group 22"/>
          <p:cNvGrpSpPr/>
          <p:nvPr/>
        </p:nvGrpSpPr>
        <p:grpSpPr>
          <a:xfrm>
            <a:off x="0" y="228600"/>
            <a:ext cx="2849040" cy="6636240"/>
            <a:chOff x="0" y="228600"/>
            <a:chExt cx="2849040" cy="6636240"/>
          </a:xfrm>
        </p:grpSpPr>
        <p:sp>
          <p:nvSpPr>
            <p:cNvPr id="2070"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1"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2"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3"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4"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5"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6"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7"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8"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79"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0"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1"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082" name="Group 9"/>
          <p:cNvGrpSpPr/>
          <p:nvPr/>
        </p:nvGrpSpPr>
        <p:grpSpPr>
          <a:xfrm>
            <a:off x="27360" y="-720"/>
            <a:ext cx="2354040" cy="6851520"/>
            <a:chOff x="27360" y="-720"/>
            <a:chExt cx="2354040" cy="6851520"/>
          </a:xfrm>
        </p:grpSpPr>
        <p:sp>
          <p:nvSpPr>
            <p:cNvPr id="2083"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4"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5"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6"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7"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8"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9"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0"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1"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2"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3"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4"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095"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6"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7"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098" name="PlaceHolder 2"/>
          <p:cNvSpPr>
            <a:spLocks noGrp="1"/>
          </p:cNvSpPr>
          <p:nvPr>
            <p:ph type="body"/>
          </p:nvPr>
        </p:nvSpPr>
        <p:spPr>
          <a:xfrm>
            <a:off x="60948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099"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00" name="PlaceHolder 4"/>
          <p:cNvSpPr>
            <a:spLocks noGrp="1"/>
          </p:cNvSpPr>
          <p:nvPr>
            <p:ph type="body"/>
          </p:nvPr>
        </p:nvSpPr>
        <p:spPr>
          <a:xfrm>
            <a:off x="60948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01" name="PlaceHolder 5"/>
          <p:cNvSpPr>
            <a:spLocks noGrp="1"/>
          </p:cNvSpPr>
          <p:nvPr>
            <p:ph type="ftr" idx="17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102" name="PlaceHolder 6"/>
          <p:cNvSpPr>
            <a:spLocks noGrp="1"/>
          </p:cNvSpPr>
          <p:nvPr>
            <p:ph type="sldNum" idx="17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BAC80D95-EEFC-40D3-905B-F4E75D0B1F3E}"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103" name="PlaceHolder 7"/>
          <p:cNvSpPr>
            <a:spLocks noGrp="1"/>
          </p:cNvSpPr>
          <p:nvPr>
            <p:ph type="dt" idx="17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65"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181" name="Group 22"/>
          <p:cNvGrpSpPr/>
          <p:nvPr/>
        </p:nvGrpSpPr>
        <p:grpSpPr>
          <a:xfrm>
            <a:off x="0" y="228600"/>
            <a:ext cx="2849040" cy="6636240"/>
            <a:chOff x="0" y="228600"/>
            <a:chExt cx="2849040" cy="6636240"/>
          </a:xfrm>
        </p:grpSpPr>
        <p:sp>
          <p:nvSpPr>
            <p:cNvPr id="182"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3"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4"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5"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6"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7"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8"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89"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0"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1"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2"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3"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194" name="Group 9"/>
          <p:cNvGrpSpPr/>
          <p:nvPr/>
        </p:nvGrpSpPr>
        <p:grpSpPr>
          <a:xfrm>
            <a:off x="27360" y="-720"/>
            <a:ext cx="2354040" cy="6851520"/>
            <a:chOff x="27360" y="-720"/>
            <a:chExt cx="2354040" cy="6851520"/>
          </a:xfrm>
        </p:grpSpPr>
        <p:sp>
          <p:nvSpPr>
            <p:cNvPr id="195"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6"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7"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8"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199"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0"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1"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2"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3"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4"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5"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6"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07"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8"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09"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10"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1" name="PlaceHolder 3"/>
          <p:cNvSpPr>
            <a:spLocks noGrp="1"/>
          </p:cNvSpPr>
          <p:nvPr>
            <p:ph type="ftr" idx="16"/>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12" name="PlaceHolder 4"/>
          <p:cNvSpPr>
            <a:spLocks noGrp="1"/>
          </p:cNvSpPr>
          <p:nvPr>
            <p:ph type="sldNum" idx="17"/>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F903750D-372D-4E87-B200-17698CA29E59}"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13" name="PlaceHolder 5"/>
          <p:cNvSpPr>
            <a:spLocks noGrp="1"/>
          </p:cNvSpPr>
          <p:nvPr>
            <p:ph type="dt" idx="18"/>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6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108" name="Group 22"/>
          <p:cNvGrpSpPr/>
          <p:nvPr/>
        </p:nvGrpSpPr>
        <p:grpSpPr>
          <a:xfrm>
            <a:off x="0" y="228600"/>
            <a:ext cx="2849040" cy="6636240"/>
            <a:chOff x="0" y="228600"/>
            <a:chExt cx="2849040" cy="6636240"/>
          </a:xfrm>
        </p:grpSpPr>
        <p:sp>
          <p:nvSpPr>
            <p:cNvPr id="210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1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121" name="Group 9"/>
          <p:cNvGrpSpPr/>
          <p:nvPr/>
        </p:nvGrpSpPr>
        <p:grpSpPr>
          <a:xfrm>
            <a:off x="27360" y="-720"/>
            <a:ext cx="2354040" cy="6851520"/>
            <a:chOff x="27360" y="-720"/>
            <a:chExt cx="2354040" cy="6851520"/>
          </a:xfrm>
        </p:grpSpPr>
        <p:sp>
          <p:nvSpPr>
            <p:cNvPr id="212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2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13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3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137"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38" name="PlaceHolder 3"/>
          <p:cNvSpPr>
            <a:spLocks noGrp="1"/>
          </p:cNvSpPr>
          <p:nvPr>
            <p:ph type="body"/>
          </p:nvPr>
        </p:nvSpPr>
        <p:spPr>
          <a:xfrm>
            <a:off x="6231960" y="160452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39" name="PlaceHolder 4"/>
          <p:cNvSpPr>
            <a:spLocks noGrp="1"/>
          </p:cNvSpPr>
          <p:nvPr>
            <p:ph type="body"/>
          </p:nvPr>
        </p:nvSpPr>
        <p:spPr>
          <a:xfrm>
            <a:off x="6231960" y="3682080"/>
            <a:ext cx="5353920" cy="189648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140" name="PlaceHolder 5"/>
          <p:cNvSpPr>
            <a:spLocks noGrp="1"/>
          </p:cNvSpPr>
          <p:nvPr>
            <p:ph type="ftr" idx="178"/>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141" name="PlaceHolder 6"/>
          <p:cNvSpPr>
            <a:spLocks noGrp="1"/>
          </p:cNvSpPr>
          <p:nvPr>
            <p:ph type="sldNum" idx="179"/>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CBE7986B-C5AA-4355-9CBF-805B1B5AB421}"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142" name="PlaceHolder 7"/>
          <p:cNvSpPr>
            <a:spLocks noGrp="1"/>
          </p:cNvSpPr>
          <p:nvPr>
            <p:ph type="dt" idx="180"/>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67"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16" name="Group 22"/>
          <p:cNvGrpSpPr/>
          <p:nvPr/>
        </p:nvGrpSpPr>
        <p:grpSpPr>
          <a:xfrm>
            <a:off x="0" y="228600"/>
            <a:ext cx="2849040" cy="6636240"/>
            <a:chOff x="0" y="228600"/>
            <a:chExt cx="2849040" cy="6636240"/>
          </a:xfrm>
        </p:grpSpPr>
        <p:sp>
          <p:nvSpPr>
            <p:cNvPr id="217"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8"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19"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0"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1"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2"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3"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4"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5"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6"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7"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28"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29" name="Group 9"/>
          <p:cNvGrpSpPr/>
          <p:nvPr/>
        </p:nvGrpSpPr>
        <p:grpSpPr>
          <a:xfrm>
            <a:off x="27360" y="-720"/>
            <a:ext cx="2354040" cy="6851520"/>
            <a:chOff x="27360" y="-720"/>
            <a:chExt cx="2354040" cy="6851520"/>
          </a:xfrm>
        </p:grpSpPr>
        <p:sp>
          <p:nvSpPr>
            <p:cNvPr id="230"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1"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2"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3"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4"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5"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6"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7"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8"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9"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40"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41"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42"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43"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44"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45"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46" name="PlaceHolder 3"/>
          <p:cNvSpPr>
            <a:spLocks noGrp="1"/>
          </p:cNvSpPr>
          <p:nvPr>
            <p:ph type="ftr" idx="19"/>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47" name="PlaceHolder 4"/>
          <p:cNvSpPr>
            <a:spLocks noGrp="1"/>
          </p:cNvSpPr>
          <p:nvPr>
            <p:ph type="sldNum" idx="20"/>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6E1AFDFE-739A-4D1C-B1FC-1BFAB949A0CB}"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48" name="PlaceHolder 5"/>
          <p:cNvSpPr>
            <a:spLocks noGrp="1"/>
          </p:cNvSpPr>
          <p:nvPr>
            <p:ph type="dt" idx="21"/>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51" name="Group 22"/>
          <p:cNvGrpSpPr/>
          <p:nvPr/>
        </p:nvGrpSpPr>
        <p:grpSpPr>
          <a:xfrm>
            <a:off x="0" y="228600"/>
            <a:ext cx="2849040" cy="6636240"/>
            <a:chOff x="0" y="228600"/>
            <a:chExt cx="2849040" cy="6636240"/>
          </a:xfrm>
        </p:grpSpPr>
        <p:sp>
          <p:nvSpPr>
            <p:cNvPr id="252"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3"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4"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5"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6"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7"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8"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59"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0"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1"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2"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3"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264" name="Group 9"/>
          <p:cNvGrpSpPr/>
          <p:nvPr/>
        </p:nvGrpSpPr>
        <p:grpSpPr>
          <a:xfrm>
            <a:off x="27360" y="-720"/>
            <a:ext cx="2354040" cy="6851520"/>
            <a:chOff x="27360" y="-720"/>
            <a:chExt cx="2354040" cy="6851520"/>
          </a:xfrm>
        </p:grpSpPr>
        <p:sp>
          <p:nvSpPr>
            <p:cNvPr id="265"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6"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7"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8"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69"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0"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1"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2"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3"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4"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5"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6"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277"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8"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79"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280" name="PlaceHolder 2"/>
          <p:cNvSpPr>
            <a:spLocks noGrp="1"/>
          </p:cNvSpPr>
          <p:nvPr>
            <p:ph type="body"/>
          </p:nvPr>
        </p:nvSpPr>
        <p:spPr>
          <a:xfrm>
            <a:off x="60948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81" name="PlaceHolder 3"/>
          <p:cNvSpPr>
            <a:spLocks noGrp="1"/>
          </p:cNvSpPr>
          <p:nvPr>
            <p:ph type="body"/>
          </p:nvPr>
        </p:nvSpPr>
        <p:spPr>
          <a:xfrm>
            <a:off x="6231960" y="1604520"/>
            <a:ext cx="535392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800" spc="-1" strike="noStrike">
                <a:solidFill>
                  <a:srgbClr val="000000"/>
                </a:solidFill>
                <a:latin typeface="Calibri"/>
              </a:rPr>
              <a:t>Cliquez pour éditer le format du plan de texte</a:t>
            </a:r>
            <a:endParaRPr b="0" lang="fr-FR" sz="1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1800" spc="-1" strike="noStrike">
                <a:solidFill>
                  <a:srgbClr val="000000"/>
                </a:solidFill>
                <a:latin typeface="Calibri"/>
              </a:rPr>
              <a:t>Second niveau de plan</a:t>
            </a:r>
            <a:endParaRPr b="0" lang="fr-FR" sz="1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1800" spc="-1" strike="noStrike">
                <a:solidFill>
                  <a:srgbClr val="000000"/>
                </a:solidFill>
                <a:latin typeface="Calibri"/>
              </a:rPr>
              <a:t>Cinquième niveau de plan</a:t>
            </a:r>
            <a:endParaRPr b="0" lang="fr-FR" sz="18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1800" spc="-1" strike="noStrike">
                <a:solidFill>
                  <a:srgbClr val="000000"/>
                </a:solidFill>
                <a:latin typeface="Calibri"/>
              </a:rPr>
              <a:t>Sixième niveau de plan</a:t>
            </a:r>
            <a:endParaRPr b="0" lang="fr-FR" sz="18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1800" spc="-1" strike="noStrike">
                <a:solidFill>
                  <a:srgbClr val="000000"/>
                </a:solidFill>
                <a:latin typeface="Calibri"/>
              </a:rPr>
              <a:t>Septième niveau de plan</a:t>
            </a:r>
            <a:endParaRPr b="0" lang="fr-FR" sz="1800" spc="-1" strike="noStrike">
              <a:solidFill>
                <a:srgbClr val="000000"/>
              </a:solidFill>
              <a:latin typeface="Calibri"/>
            </a:endParaRPr>
          </a:p>
        </p:txBody>
      </p:sp>
      <p:sp>
        <p:nvSpPr>
          <p:cNvPr id="282" name="PlaceHolder 4"/>
          <p:cNvSpPr>
            <a:spLocks noGrp="1"/>
          </p:cNvSpPr>
          <p:nvPr>
            <p:ph type="ftr" idx="22"/>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283" name="PlaceHolder 5"/>
          <p:cNvSpPr>
            <a:spLocks noGrp="1"/>
          </p:cNvSpPr>
          <p:nvPr>
            <p:ph type="sldNum" idx="23"/>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29E0B2C5-2625-401A-B10A-0EF7410A987D}"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284" name="PlaceHolder 6"/>
          <p:cNvSpPr>
            <a:spLocks noGrp="1"/>
          </p:cNvSpPr>
          <p:nvPr>
            <p:ph type="dt" idx="24"/>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288" name="Group 22"/>
          <p:cNvGrpSpPr/>
          <p:nvPr/>
        </p:nvGrpSpPr>
        <p:grpSpPr>
          <a:xfrm>
            <a:off x="0" y="228600"/>
            <a:ext cx="2849040" cy="6636240"/>
            <a:chOff x="0" y="228600"/>
            <a:chExt cx="2849040" cy="6636240"/>
          </a:xfrm>
        </p:grpSpPr>
        <p:sp>
          <p:nvSpPr>
            <p:cNvPr id="289" name="Freeform 11"/>
            <p:cNvSpPr/>
            <p:nvPr/>
          </p:nvSpPr>
          <p:spPr>
            <a:xfrm>
              <a:off x="0" y="2575080"/>
              <a:ext cx="98280" cy="623520"/>
            </a:xfrm>
            <a:custGeom>
              <a:avLst/>
              <a:gdLst>
                <a:gd name="textAreaLeft" fmla="*/ 0 w 98280"/>
                <a:gd name="textAreaRight" fmla="*/ 100800 w 98280"/>
                <a:gd name="textAreaTop" fmla="*/ 0 h 623520"/>
                <a:gd name="textAreaBottom" fmla="*/ 626040 h 62352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0" name="Freeform 12"/>
            <p:cNvSpPr/>
            <p:nvPr/>
          </p:nvSpPr>
          <p:spPr>
            <a:xfrm>
              <a:off x="128520" y="3156480"/>
              <a:ext cx="644040" cy="2319840"/>
            </a:xfrm>
            <a:custGeom>
              <a:avLst/>
              <a:gdLst>
                <a:gd name="textAreaLeft" fmla="*/ 0 w 644040"/>
                <a:gd name="textAreaRight" fmla="*/ 646560 w 644040"/>
                <a:gd name="textAreaTop" fmla="*/ 0 h 2319840"/>
                <a:gd name="textAreaBottom" fmla="*/ 2322360 h 231984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1" name="Freeform 13"/>
            <p:cNvSpPr/>
            <p:nvPr/>
          </p:nvSpPr>
          <p:spPr>
            <a:xfrm>
              <a:off x="807120" y="5447160"/>
              <a:ext cx="606960" cy="1417680"/>
            </a:xfrm>
            <a:custGeom>
              <a:avLst/>
              <a:gdLst>
                <a:gd name="textAreaLeft" fmla="*/ 0 w 606960"/>
                <a:gd name="textAreaRight" fmla="*/ 609480 w 606960"/>
                <a:gd name="textAreaTop" fmla="*/ 0 h 1417680"/>
                <a:gd name="textAreaBottom" fmla="*/ 1420200 h 141768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2" name="Freeform 14"/>
            <p:cNvSpPr/>
            <p:nvPr/>
          </p:nvSpPr>
          <p:spPr>
            <a:xfrm>
              <a:off x="959760" y="6503760"/>
              <a:ext cx="168840" cy="361080"/>
            </a:xfrm>
            <a:custGeom>
              <a:avLst/>
              <a:gdLst>
                <a:gd name="textAreaLeft" fmla="*/ 0 w 168840"/>
                <a:gd name="textAreaRight" fmla="*/ 171360 w 168840"/>
                <a:gd name="textAreaTop" fmla="*/ 0 h 361080"/>
                <a:gd name="textAreaBottom" fmla="*/ 363600 h 36108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3" name="Freeform 15"/>
            <p:cNvSpPr/>
            <p:nvPr/>
          </p:nvSpPr>
          <p:spPr>
            <a:xfrm>
              <a:off x="100800" y="3201120"/>
              <a:ext cx="819360" cy="3326040"/>
            </a:xfrm>
            <a:custGeom>
              <a:avLst/>
              <a:gdLst>
                <a:gd name="textAreaLeft" fmla="*/ 0 w 819360"/>
                <a:gd name="textAreaRight" fmla="*/ 821880 w 819360"/>
                <a:gd name="textAreaTop" fmla="*/ 0 h 3326040"/>
                <a:gd name="textAreaBottom" fmla="*/ 3328560 h 332604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4" name="Freeform 16"/>
            <p:cNvSpPr/>
            <p:nvPr/>
          </p:nvSpPr>
          <p:spPr>
            <a:xfrm>
              <a:off x="22320" y="228600"/>
              <a:ext cx="103680" cy="2925360"/>
            </a:xfrm>
            <a:custGeom>
              <a:avLst/>
              <a:gdLst>
                <a:gd name="textAreaLeft" fmla="*/ 0 w 103680"/>
                <a:gd name="textAreaRight" fmla="*/ 106200 w 103680"/>
                <a:gd name="textAreaTop" fmla="*/ 0 h 2925360"/>
                <a:gd name="textAreaBottom" fmla="*/ 2927880 h 292536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5" name="Freeform 17"/>
            <p:cNvSpPr/>
            <p:nvPr/>
          </p:nvSpPr>
          <p:spPr>
            <a:xfrm>
              <a:off x="78120" y="2944080"/>
              <a:ext cx="75600" cy="491400"/>
            </a:xfrm>
            <a:custGeom>
              <a:avLst/>
              <a:gdLst>
                <a:gd name="textAreaLeft" fmla="*/ 0 w 75600"/>
                <a:gd name="textAreaRight" fmla="*/ 78120 w 75600"/>
                <a:gd name="textAreaTop" fmla="*/ 0 h 491400"/>
                <a:gd name="textAreaBottom" fmla="*/ 493920 h 49140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6" name="Freeform 18"/>
            <p:cNvSpPr/>
            <p:nvPr/>
          </p:nvSpPr>
          <p:spPr>
            <a:xfrm>
              <a:off x="769680" y="5478840"/>
              <a:ext cx="187560" cy="1022400"/>
            </a:xfrm>
            <a:custGeom>
              <a:avLst/>
              <a:gdLst>
                <a:gd name="textAreaLeft" fmla="*/ 0 w 187560"/>
                <a:gd name="textAreaRight" fmla="*/ 190080 w 187560"/>
                <a:gd name="textAreaTop" fmla="*/ 0 h 1022400"/>
                <a:gd name="textAreaBottom" fmla="*/ 1024920 h 102240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7" name="Freeform 19"/>
            <p:cNvSpPr/>
            <p:nvPr/>
          </p:nvSpPr>
          <p:spPr>
            <a:xfrm>
              <a:off x="775440" y="1398960"/>
              <a:ext cx="2073600" cy="4045680"/>
            </a:xfrm>
            <a:custGeom>
              <a:avLst/>
              <a:gdLst>
                <a:gd name="textAreaLeft" fmla="*/ 0 w 2073600"/>
                <a:gd name="textAreaRight" fmla="*/ 2076120 w 2073600"/>
                <a:gd name="textAreaTop" fmla="*/ 0 h 4045680"/>
                <a:gd name="textAreaBottom" fmla="*/ 4048200 h 404568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8" name="Freeform 20"/>
            <p:cNvSpPr/>
            <p:nvPr/>
          </p:nvSpPr>
          <p:spPr>
            <a:xfrm>
              <a:off x="922680" y="6530040"/>
              <a:ext cx="159480" cy="334800"/>
            </a:xfrm>
            <a:custGeom>
              <a:avLst/>
              <a:gdLst>
                <a:gd name="textAreaLeft" fmla="*/ 0 w 159480"/>
                <a:gd name="textAreaRight" fmla="*/ 162000 w 159480"/>
                <a:gd name="textAreaTop" fmla="*/ 0 h 334800"/>
                <a:gd name="textAreaBottom" fmla="*/ 337320 h 33480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99" name="Freeform 21"/>
            <p:cNvSpPr/>
            <p:nvPr/>
          </p:nvSpPr>
          <p:spPr>
            <a:xfrm>
              <a:off x="769680" y="5359320"/>
              <a:ext cx="34920" cy="219240"/>
            </a:xfrm>
            <a:custGeom>
              <a:avLst/>
              <a:gdLst>
                <a:gd name="textAreaLeft" fmla="*/ 0 w 34920"/>
                <a:gd name="textAreaRight" fmla="*/ 37440 w 34920"/>
                <a:gd name="textAreaTop" fmla="*/ 0 h 219240"/>
                <a:gd name="textAreaBottom" fmla="*/ 221760 h 21924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0" name="Freeform 22"/>
            <p:cNvSpPr/>
            <p:nvPr/>
          </p:nvSpPr>
          <p:spPr>
            <a:xfrm>
              <a:off x="849960" y="6244560"/>
              <a:ext cx="236160" cy="619920"/>
            </a:xfrm>
            <a:custGeom>
              <a:avLst/>
              <a:gdLst>
                <a:gd name="textAreaLeft" fmla="*/ 0 w 236160"/>
                <a:gd name="textAreaRight" fmla="*/ 238680 w 236160"/>
                <a:gd name="textAreaTop" fmla="*/ 0 h 619920"/>
                <a:gd name="textAreaBottom" fmla="*/ 622440 h 61992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grpSp>
        <p:nvGrpSpPr>
          <p:cNvPr id="301" name="Group 9"/>
          <p:cNvGrpSpPr/>
          <p:nvPr/>
        </p:nvGrpSpPr>
        <p:grpSpPr>
          <a:xfrm>
            <a:off x="27360" y="-720"/>
            <a:ext cx="2354040" cy="6851520"/>
            <a:chOff x="27360" y="-720"/>
            <a:chExt cx="2354040" cy="6851520"/>
          </a:xfrm>
        </p:grpSpPr>
        <p:sp>
          <p:nvSpPr>
            <p:cNvPr id="302" name="Freeform 27"/>
            <p:cNvSpPr/>
            <p:nvPr/>
          </p:nvSpPr>
          <p:spPr>
            <a:xfrm>
              <a:off x="27360" y="-720"/>
              <a:ext cx="491760" cy="4398480"/>
            </a:xfrm>
            <a:custGeom>
              <a:avLst/>
              <a:gdLst>
                <a:gd name="textAreaLeft" fmla="*/ 0 w 491760"/>
                <a:gd name="textAreaRight" fmla="*/ 494280 w 491760"/>
                <a:gd name="textAreaTop" fmla="*/ 0 h 4398480"/>
                <a:gd name="textAreaBottom" fmla="*/ 4401000 h 439848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3" name="Freeform 28"/>
            <p:cNvSpPr/>
            <p:nvPr/>
          </p:nvSpPr>
          <p:spPr>
            <a:xfrm>
              <a:off x="550440" y="4316400"/>
              <a:ext cx="420840" cy="1578240"/>
            </a:xfrm>
            <a:custGeom>
              <a:avLst/>
              <a:gdLst>
                <a:gd name="textAreaLeft" fmla="*/ 0 w 420840"/>
                <a:gd name="textAreaRight" fmla="*/ 423360 w 420840"/>
                <a:gd name="textAreaTop" fmla="*/ 0 h 1578240"/>
                <a:gd name="textAreaBottom" fmla="*/ 1580760 h 157824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4" name="Freeform 29"/>
            <p:cNvSpPr/>
            <p:nvPr/>
          </p:nvSpPr>
          <p:spPr>
            <a:xfrm>
              <a:off x="1006200" y="5862600"/>
              <a:ext cx="428400" cy="988200"/>
            </a:xfrm>
            <a:custGeom>
              <a:avLst/>
              <a:gdLst>
                <a:gd name="textAreaLeft" fmla="*/ 0 w 428400"/>
                <a:gd name="textAreaRight" fmla="*/ 430920 w 428400"/>
                <a:gd name="textAreaTop" fmla="*/ 0 h 988200"/>
                <a:gd name="textAreaBottom" fmla="*/ 990720 h 98820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5" name="Freeform 30"/>
            <p:cNvSpPr/>
            <p:nvPr/>
          </p:nvSpPr>
          <p:spPr>
            <a:xfrm>
              <a:off x="521640" y="4364280"/>
              <a:ext cx="549360" cy="2233440"/>
            </a:xfrm>
            <a:custGeom>
              <a:avLst/>
              <a:gdLst>
                <a:gd name="textAreaLeft" fmla="*/ 0 w 549360"/>
                <a:gd name="textAreaRight" fmla="*/ 551880 w 549360"/>
                <a:gd name="textAreaTop" fmla="*/ 0 h 2233440"/>
                <a:gd name="textAreaBottom" fmla="*/ 2235960 h 223344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6" name="Freeform 31"/>
            <p:cNvSpPr/>
            <p:nvPr/>
          </p:nvSpPr>
          <p:spPr>
            <a:xfrm>
              <a:off x="468000" y="1289160"/>
              <a:ext cx="171720" cy="3024720"/>
            </a:xfrm>
            <a:custGeom>
              <a:avLst/>
              <a:gdLst>
                <a:gd name="textAreaLeft" fmla="*/ 0 w 171720"/>
                <a:gd name="textAreaRight" fmla="*/ 174240 w 171720"/>
                <a:gd name="textAreaTop" fmla="*/ 0 h 3024720"/>
                <a:gd name="textAreaBottom" fmla="*/ 3027240 h 302472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7" name="Freeform 32"/>
            <p:cNvSpPr/>
            <p:nvPr/>
          </p:nvSpPr>
          <p:spPr>
            <a:xfrm>
              <a:off x="1111680" y="6571440"/>
              <a:ext cx="131760" cy="279000"/>
            </a:xfrm>
            <a:custGeom>
              <a:avLst/>
              <a:gdLst>
                <a:gd name="textAreaLeft" fmla="*/ 0 w 131760"/>
                <a:gd name="textAreaRight" fmla="*/ 134280 w 131760"/>
                <a:gd name="textAreaTop" fmla="*/ 0 h 279000"/>
                <a:gd name="textAreaBottom" fmla="*/ 281520 h 27900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8" name="Freeform 33"/>
            <p:cNvSpPr/>
            <p:nvPr/>
          </p:nvSpPr>
          <p:spPr>
            <a:xfrm>
              <a:off x="502560" y="4107600"/>
              <a:ext cx="79920" cy="509040"/>
            </a:xfrm>
            <a:custGeom>
              <a:avLst/>
              <a:gdLst>
                <a:gd name="textAreaLeft" fmla="*/ 0 w 79920"/>
                <a:gd name="textAreaRight" fmla="*/ 82440 w 79920"/>
                <a:gd name="textAreaTop" fmla="*/ 0 h 509040"/>
                <a:gd name="textAreaBottom" fmla="*/ 511560 h 50904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09" name="Freeform 34"/>
            <p:cNvSpPr/>
            <p:nvPr/>
          </p:nvSpPr>
          <p:spPr>
            <a:xfrm>
              <a:off x="973800" y="3145680"/>
              <a:ext cx="1407600" cy="2714400"/>
            </a:xfrm>
            <a:custGeom>
              <a:avLst/>
              <a:gdLst>
                <a:gd name="textAreaLeft" fmla="*/ 0 w 1407600"/>
                <a:gd name="textAreaRight" fmla="*/ 1410120 w 1407600"/>
                <a:gd name="textAreaTop" fmla="*/ 0 h 2714400"/>
                <a:gd name="textAreaBottom" fmla="*/ 2716920 h 271440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0" name="Freeform 35"/>
            <p:cNvSpPr/>
            <p:nvPr/>
          </p:nvSpPr>
          <p:spPr>
            <a:xfrm>
              <a:off x="1073520" y="6600240"/>
              <a:ext cx="118080" cy="250560"/>
            </a:xfrm>
            <a:custGeom>
              <a:avLst/>
              <a:gdLst>
                <a:gd name="textAreaLeft" fmla="*/ 0 w 118080"/>
                <a:gd name="textAreaRight" fmla="*/ 120600 w 118080"/>
                <a:gd name="textAreaTop" fmla="*/ 0 h 250560"/>
                <a:gd name="textAreaBottom" fmla="*/ 253080 h 25056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1" name="Freeform 36"/>
            <p:cNvSpPr/>
            <p:nvPr/>
          </p:nvSpPr>
          <p:spPr>
            <a:xfrm>
              <a:off x="973800" y="5897160"/>
              <a:ext cx="135360" cy="671760"/>
            </a:xfrm>
            <a:custGeom>
              <a:avLst/>
              <a:gdLst>
                <a:gd name="textAreaLeft" fmla="*/ 0 w 135360"/>
                <a:gd name="textAreaRight" fmla="*/ 137880 w 135360"/>
                <a:gd name="textAreaTop" fmla="*/ 0 h 671760"/>
                <a:gd name="textAreaBottom" fmla="*/ 674280 h 67176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2" name="Freeform 37"/>
            <p:cNvSpPr/>
            <p:nvPr/>
          </p:nvSpPr>
          <p:spPr>
            <a:xfrm>
              <a:off x="973800" y="5772600"/>
              <a:ext cx="35640" cy="225360"/>
            </a:xfrm>
            <a:custGeom>
              <a:avLst/>
              <a:gdLst>
                <a:gd name="textAreaLeft" fmla="*/ 0 w 35640"/>
                <a:gd name="textAreaRight" fmla="*/ 38160 w 35640"/>
                <a:gd name="textAreaTop" fmla="*/ 0 h 225360"/>
                <a:gd name="textAreaBottom" fmla="*/ 227880 h 22536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3" name="Freeform 38"/>
            <p:cNvSpPr/>
            <p:nvPr/>
          </p:nvSpPr>
          <p:spPr>
            <a:xfrm>
              <a:off x="1006200" y="6322680"/>
              <a:ext cx="208080" cy="528120"/>
            </a:xfrm>
            <a:custGeom>
              <a:avLst/>
              <a:gdLst>
                <a:gd name="textAreaLeft" fmla="*/ 0 w 208080"/>
                <a:gd name="textAreaRight" fmla="*/ 210600 w 208080"/>
                <a:gd name="textAreaTop" fmla="*/ 0 h 528120"/>
                <a:gd name="textAreaBottom" fmla="*/ 530640 h 52812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grpSp>
      <p:sp>
        <p:nvSpPr>
          <p:cNvPr id="314" name="Rectangle 6"/>
          <p:cNvSpPr/>
          <p:nvPr/>
        </p:nvSpPr>
        <p:spPr>
          <a:xfrm>
            <a:off x="0" y="0"/>
            <a:ext cx="180360" cy="685548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5" name="Freeform 11"/>
          <p:cNvSpPr/>
          <p:nvPr/>
        </p:nvSpPr>
        <p:spPr>
          <a:xfrm flipV="1">
            <a:off x="-1800" y="709560"/>
            <a:ext cx="1586160" cy="504720"/>
          </a:xfrm>
          <a:custGeom>
            <a:avLst/>
            <a:gdLst>
              <a:gd name="textAreaLeft" fmla="*/ 0 w 1586160"/>
              <a:gd name="textAreaRight" fmla="*/ 1588680 w 1586160"/>
              <a:gd name="textAreaTop" fmla="*/ 1440 h 504720"/>
              <a:gd name="textAreaBottom" fmla="*/ 508680 h 50472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316" name="PlaceHolder 1"/>
          <p:cNvSpPr>
            <a:spLocks noGrp="1"/>
          </p:cNvSpPr>
          <p:nvPr>
            <p:ph type="title"/>
          </p:nvPr>
        </p:nvSpPr>
        <p:spPr>
          <a:xfrm>
            <a:off x="2593080" y="624240"/>
            <a:ext cx="8909280" cy="1278360"/>
          </a:xfrm>
          <a:prstGeom prst="rect">
            <a:avLst/>
          </a:prstGeom>
          <a:noFill/>
          <a:ln w="0">
            <a:noFill/>
          </a:ln>
        </p:spPr>
        <p:txBody>
          <a:bodyPr lIns="0" rIns="0" tIns="0" bIns="0" anchor="ctr">
            <a:noAutofit/>
          </a:bodyPr>
          <a:p>
            <a:pPr indent="0">
              <a:buNone/>
            </a:pPr>
            <a:r>
              <a:rPr b="0" lang="fr-FR" sz="1800" spc="-1" strike="noStrike">
                <a:solidFill>
                  <a:srgbClr val="000000"/>
                </a:solidFill>
                <a:latin typeface="Calibri"/>
              </a:rPr>
              <a:t>Cliquez pour éditer le format du texte-titre</a:t>
            </a:r>
            <a:endParaRPr b="0" lang="fr-FR" sz="1800" spc="-1" strike="noStrike">
              <a:solidFill>
                <a:srgbClr val="000000"/>
              </a:solidFill>
              <a:latin typeface="Calibri"/>
            </a:endParaRPr>
          </a:p>
        </p:txBody>
      </p:sp>
      <p:sp>
        <p:nvSpPr>
          <p:cNvPr id="317" name="PlaceHolder 2"/>
          <p:cNvSpPr>
            <a:spLocks noGrp="1"/>
          </p:cNvSpPr>
          <p:nvPr>
            <p:ph type="ftr" idx="25"/>
          </p:nvPr>
        </p:nvSpPr>
        <p:spPr>
          <a:xfrm>
            <a:off x="2589120" y="6135840"/>
            <a:ext cx="7617600" cy="362520"/>
          </a:xfrm>
          <a:prstGeom prst="rect">
            <a:avLst/>
          </a:prstGeom>
          <a:noFill/>
          <a:ln w="0">
            <a:noFill/>
          </a:ln>
        </p:spPr>
        <p:txBody>
          <a:bodyPr lIns="90000" rIns="90000" tIns="45000" bIns="45000" anchor="ctr">
            <a:noAutofit/>
          </a:bodyPr>
          <a:lstStyle>
            <a:lvl1pPr indent="0" algn="ctr">
              <a:lnSpc>
                <a:spcPct val="100000"/>
              </a:lnSpc>
              <a:buNone/>
              <a:tabLst>
                <a:tab algn="l" pos="0"/>
              </a:tabLst>
              <a:defRPr b="0" lang="fr-FR" sz="1400" spc="-1" strike="noStrike">
                <a:solidFill>
                  <a:srgbClr val="000000"/>
                </a:solidFill>
                <a:latin typeface="Calibri"/>
              </a:defRPr>
            </a:lvl1pPr>
          </a:lstStyle>
          <a:p>
            <a:pPr indent="0" algn="ctr">
              <a:lnSpc>
                <a:spcPct val="100000"/>
              </a:lnSpc>
              <a:buNone/>
              <a:tabLst>
                <a:tab algn="l" pos="0"/>
              </a:tabLst>
            </a:pPr>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318" name="PlaceHolder 3"/>
          <p:cNvSpPr>
            <a:spLocks noGrp="1"/>
          </p:cNvSpPr>
          <p:nvPr>
            <p:ph type="sldNum" idx="26"/>
          </p:nvPr>
        </p:nvSpPr>
        <p:spPr>
          <a:xfrm>
            <a:off x="531720" y="787680"/>
            <a:ext cx="777240" cy="362520"/>
          </a:xfrm>
          <a:prstGeom prst="rect">
            <a:avLst/>
          </a:prstGeom>
          <a:noFill/>
          <a:ln w="0">
            <a:noFill/>
          </a:ln>
        </p:spPr>
        <p:txBody>
          <a:bodyPr lIns="90000" rIns="90000" tIns="45000" bIns="45000" anchor="ctr">
            <a:noAutofit/>
          </a:bodyPr>
          <a:lstStyle>
            <a:lvl1pPr indent="0" algn="r">
              <a:lnSpc>
                <a:spcPct val="100000"/>
              </a:lnSpc>
              <a:buNone/>
              <a:tabLst>
                <a:tab algn="l" pos="0"/>
              </a:tabLst>
              <a:defRPr b="0" lang="fr-FR" sz="2000" spc="-1" strike="noStrike">
                <a:solidFill>
                  <a:srgbClr val="feffff"/>
                </a:solidFill>
                <a:latin typeface="Century Gothic"/>
              </a:defRPr>
            </a:lvl1pPr>
          </a:lstStyle>
          <a:p>
            <a:pPr indent="0" algn="r">
              <a:lnSpc>
                <a:spcPct val="100000"/>
              </a:lnSpc>
              <a:buNone/>
              <a:tabLst>
                <a:tab algn="l" pos="0"/>
              </a:tabLst>
            </a:pPr>
            <a:fld id="{1734B30C-392A-437F-B60B-4B9183BF0646}" type="slidenum">
              <a:rPr b="0" lang="fr-FR" sz="2000" spc="-1" strike="noStrike">
                <a:solidFill>
                  <a:srgbClr val="feffff"/>
                </a:solidFill>
                <a:latin typeface="Century Gothic"/>
              </a:rPr>
              <a:t>&lt;numéro&gt;</a:t>
            </a:fld>
            <a:endParaRPr b="0" lang="fr-FR" sz="2000" spc="-1" strike="noStrike">
              <a:solidFill>
                <a:srgbClr val="000000"/>
              </a:solidFill>
              <a:latin typeface="Calibri"/>
            </a:endParaRPr>
          </a:p>
        </p:txBody>
      </p:sp>
      <p:sp>
        <p:nvSpPr>
          <p:cNvPr id="319" name="PlaceHolder 4"/>
          <p:cNvSpPr>
            <a:spLocks noGrp="1"/>
          </p:cNvSpPr>
          <p:nvPr>
            <p:ph type="dt" idx="27"/>
          </p:nvPr>
        </p:nvSpPr>
        <p:spPr>
          <a:xfrm>
            <a:off x="10361520" y="6130440"/>
            <a:ext cx="1143720" cy="367920"/>
          </a:xfrm>
          <a:prstGeom prst="rect">
            <a:avLst/>
          </a:prstGeom>
          <a:noFill/>
          <a:ln w="0">
            <a:noFill/>
          </a:ln>
        </p:spPr>
        <p:txBody>
          <a:bodyPr lIns="90000" rIns="90000" tIns="45000" bIns="45000" anchor="ctr">
            <a:noAutofit/>
          </a:bodyPr>
          <a:lstStyle>
            <a:lvl1pPr indent="0">
              <a:buNone/>
              <a:defRPr b="0" lang="fr-FR" sz="1400" spc="-1" strike="noStrike">
                <a:solidFill>
                  <a:srgbClr val="000000"/>
                </a:solidFill>
                <a:latin typeface="Calibri"/>
              </a:defRPr>
            </a:lvl1pPr>
          </a:lstStyle>
          <a:p>
            <a:pPr indent="0">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jpeg"/><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slideLayout" Target="../slideLayouts/slideLayout5.xml"/>
</Relationships>
</file>

<file path=ppt/slides/_rels/slide10.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45.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18.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20.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6.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slideLayout" Target="../slideLayouts/slideLayout20.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40.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5.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4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0.xml"/>
</Relationships>
</file>

<file path=ppt/slides/_rels/slide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5.xml"/>
</Relationships>
</file>

<file path=ppt/slides/_rels/slide7.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
</Relationships>
</file>

<file path=ppt/slides/_rels/slide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
</Relationships>
</file>

<file path=ppt/slides/_rels/slide9.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5.xml"/><Relationship Id="rId3"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53" name="Google Shape;97;p1" descr="Concours de recrutement de professeurs des écoles - 1er degré - CRPE - Site  officiel de l'académie de Grenoble"/>
          <p:cNvPicPr/>
          <p:nvPr/>
        </p:nvPicPr>
        <p:blipFill>
          <a:blip r:embed="rId1"/>
          <a:stretch/>
        </p:blipFill>
        <p:spPr>
          <a:xfrm>
            <a:off x="1411200" y="477000"/>
            <a:ext cx="2010600" cy="1572480"/>
          </a:xfrm>
          <a:prstGeom prst="rect">
            <a:avLst/>
          </a:prstGeom>
          <a:ln w="0">
            <a:noFill/>
          </a:ln>
        </p:spPr>
      </p:pic>
      <p:sp>
        <p:nvSpPr>
          <p:cNvPr id="2154" name="ZoneTexte 10"/>
          <p:cNvSpPr/>
          <p:nvPr/>
        </p:nvSpPr>
        <p:spPr>
          <a:xfrm>
            <a:off x="5644440" y="2135520"/>
            <a:ext cx="6091920" cy="46922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3600" spc="-1" strike="noStrike">
                <a:solidFill>
                  <a:srgbClr val="000000"/>
                </a:solidFill>
                <a:latin typeface="Century Gothic"/>
                <a:ea typeface="DejaVu Sans"/>
              </a:rPr>
              <a:t>Formation continue EPS</a:t>
            </a:r>
            <a:br>
              <a:rPr sz="3600"/>
            </a:br>
            <a:br>
              <a:rPr sz="3600"/>
            </a:br>
            <a:r>
              <a:rPr b="1" lang="fr-FR" sz="3600" spc="-1" strike="noStrike" u="sng">
                <a:solidFill>
                  <a:srgbClr val="000000"/>
                </a:solidFill>
                <a:uFillTx/>
                <a:latin typeface="Century Gothic"/>
                <a:ea typeface="DejaVu Sans"/>
              </a:rPr>
              <a:t>Combiné athlétique</a:t>
            </a:r>
            <a:endParaRPr b="0" lang="fr-FR" sz="3600" spc="-1" strike="noStrike">
              <a:solidFill>
                <a:srgbClr val="000000"/>
              </a:solidFill>
              <a:latin typeface="Calibri"/>
            </a:endParaRPr>
          </a:p>
          <a:p>
            <a:pPr algn="ctr">
              <a:lnSpc>
                <a:spcPct val="100000"/>
              </a:lnSpc>
            </a:pPr>
            <a:endParaRPr b="0" lang="fr-FR" sz="3600" spc="-1" strike="noStrike">
              <a:solidFill>
                <a:srgbClr val="000000"/>
              </a:solidFill>
              <a:latin typeface="Calibri"/>
            </a:endParaRPr>
          </a:p>
          <a:p>
            <a:pPr algn="ctr">
              <a:lnSpc>
                <a:spcPct val="100000"/>
              </a:lnSpc>
            </a:pPr>
            <a:endParaRPr b="0" lang="fr-FR" sz="3600" spc="-1" strike="noStrike">
              <a:solidFill>
                <a:srgbClr val="000000"/>
              </a:solidFill>
              <a:latin typeface="Calibri"/>
            </a:endParaRPr>
          </a:p>
          <a:p>
            <a:pPr algn="ctr">
              <a:lnSpc>
                <a:spcPct val="100000"/>
              </a:lnSpc>
            </a:pPr>
            <a:endParaRPr b="0" lang="fr-FR" sz="3600" spc="-1" strike="noStrike">
              <a:solidFill>
                <a:srgbClr val="000000"/>
              </a:solidFill>
              <a:latin typeface="Calibri"/>
            </a:endParaRPr>
          </a:p>
          <a:p>
            <a:pPr algn="ctr">
              <a:lnSpc>
                <a:spcPct val="100000"/>
              </a:lnSpc>
            </a:pPr>
            <a:r>
              <a:rPr b="0" lang="fr-FR" sz="1200" spc="-1" strike="noStrike">
                <a:solidFill>
                  <a:srgbClr val="000000"/>
                </a:solidFill>
                <a:latin typeface="Century Gothic"/>
                <a:ea typeface="DejaVu Sans"/>
              </a:rPr>
              <a:t>D. TRELAT Groupe formation FCA1</a:t>
            </a:r>
            <a:endParaRPr b="0" lang="fr-FR" sz="1200" spc="-1" strike="noStrike">
              <a:solidFill>
                <a:srgbClr val="000000"/>
              </a:solidFill>
              <a:latin typeface="Calibri"/>
            </a:endParaRPr>
          </a:p>
          <a:p>
            <a:pPr algn="ctr">
              <a:lnSpc>
                <a:spcPct val="100000"/>
              </a:lnSpc>
            </a:pPr>
            <a:r>
              <a:rPr b="0" lang="fr-FR" sz="1200" spc="-1" strike="noStrike">
                <a:solidFill>
                  <a:srgbClr val="000000"/>
                </a:solidFill>
                <a:latin typeface="Century Gothic"/>
                <a:ea typeface="DejaVu Sans"/>
              </a:rPr>
              <a:t>L. CRESPY Groupe Nuage</a:t>
            </a:r>
            <a:endParaRPr b="0" lang="fr-FR" sz="1200" spc="-1" strike="noStrike">
              <a:solidFill>
                <a:srgbClr val="000000"/>
              </a:solidFill>
              <a:latin typeface="Calibri"/>
            </a:endParaRPr>
          </a:p>
          <a:p>
            <a:pPr algn="ctr">
              <a:lnSpc>
                <a:spcPct val="100000"/>
              </a:lnSpc>
            </a:pPr>
            <a:endParaRPr b="0" lang="fr-FR" sz="1200" spc="-1" strike="noStrike">
              <a:solidFill>
                <a:srgbClr val="000000"/>
              </a:solidFill>
              <a:latin typeface="Calibri"/>
            </a:endParaRPr>
          </a:p>
          <a:p>
            <a:pPr algn="ctr">
              <a:lnSpc>
                <a:spcPct val="100000"/>
              </a:lnSpc>
            </a:pPr>
            <a:r>
              <a:rPr b="0" lang="fr-FR" sz="1400" spc="-1" strike="noStrike">
                <a:solidFill>
                  <a:srgbClr val="000000"/>
                </a:solidFill>
                <a:latin typeface="Century Gothic"/>
                <a:ea typeface="DejaVu Sans"/>
              </a:rPr>
              <a:t>Bourg saint Andeol Mars 2024</a:t>
            </a:r>
            <a:endParaRPr b="0" lang="fr-FR" sz="1400" spc="-1" strike="noStrike">
              <a:solidFill>
                <a:srgbClr val="000000"/>
              </a:solidFill>
              <a:latin typeface="Calibri"/>
            </a:endParaRPr>
          </a:p>
        </p:txBody>
      </p:sp>
      <p:pic>
        <p:nvPicPr>
          <p:cNvPr id="2155" name="Image 12" descr=""/>
          <p:cNvPicPr/>
          <p:nvPr/>
        </p:nvPicPr>
        <p:blipFill>
          <a:blip r:embed="rId2"/>
          <a:stretch/>
        </p:blipFill>
        <p:spPr>
          <a:xfrm>
            <a:off x="827280" y="2888640"/>
            <a:ext cx="1763280" cy="1763280"/>
          </a:xfrm>
          <a:prstGeom prst="rect">
            <a:avLst/>
          </a:prstGeom>
          <a:ln w="0">
            <a:noFill/>
          </a:ln>
        </p:spPr>
      </p:pic>
      <p:pic>
        <p:nvPicPr>
          <p:cNvPr id="2156" name="Image 14" descr=""/>
          <p:cNvPicPr/>
          <p:nvPr/>
        </p:nvPicPr>
        <p:blipFill>
          <a:blip r:embed="rId3"/>
          <a:stretch/>
        </p:blipFill>
        <p:spPr>
          <a:xfrm>
            <a:off x="827280" y="4654440"/>
            <a:ext cx="4353120" cy="2006280"/>
          </a:xfrm>
          <a:prstGeom prst="rect">
            <a:avLst/>
          </a:prstGeom>
          <a:ln w="0">
            <a:noFill/>
          </a:ln>
        </p:spPr>
      </p:pic>
      <p:pic>
        <p:nvPicPr>
          <p:cNvPr id="2157" name="Image 16" descr=""/>
          <p:cNvPicPr/>
          <p:nvPr/>
        </p:nvPicPr>
        <p:blipFill>
          <a:blip r:embed="rId4"/>
          <a:stretch/>
        </p:blipFill>
        <p:spPr>
          <a:xfrm>
            <a:off x="2593080" y="2888280"/>
            <a:ext cx="2587320" cy="176400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5" name="PlaceHolder 1"/>
          <p:cNvSpPr>
            <a:spLocks noGrp="1"/>
          </p:cNvSpPr>
          <p:nvPr>
            <p:ph type="title"/>
          </p:nvPr>
        </p:nvSpPr>
        <p:spPr>
          <a:xfrm>
            <a:off x="2593080" y="624240"/>
            <a:ext cx="8909280" cy="1278360"/>
          </a:xfrm>
          <a:prstGeom prst="rect">
            <a:avLst/>
          </a:prstGeom>
          <a:noFill/>
          <a:ln w="0">
            <a:noFill/>
          </a:ln>
        </p:spPr>
        <p:txBody>
          <a:bodyPr lIns="90000" rIns="90000" tIns="45000" bIns="45000" anchor="t">
            <a:noAutofit/>
          </a:bodyPr>
          <a:p>
            <a:pPr indent="0" algn="ctr">
              <a:buNone/>
            </a:pPr>
            <a:endParaRPr b="0" lang="fr-FR" sz="1800" spc="-1" strike="noStrike">
              <a:solidFill>
                <a:srgbClr val="000000"/>
              </a:solidFill>
              <a:latin typeface="Calibri"/>
            </a:endParaRPr>
          </a:p>
        </p:txBody>
      </p:sp>
      <p:pic>
        <p:nvPicPr>
          <p:cNvPr id="2186" name="Espace réservé du contenu 7" descr=""/>
          <p:cNvPicPr/>
          <p:nvPr/>
        </p:nvPicPr>
        <p:blipFill>
          <a:blip r:embed="rId1"/>
          <a:stretch/>
        </p:blipFill>
        <p:spPr>
          <a:xfrm>
            <a:off x="1323720" y="1531800"/>
            <a:ext cx="8774640" cy="4916160"/>
          </a:xfrm>
          <a:prstGeom prst="rect">
            <a:avLst/>
          </a:prstGeom>
          <a:ln w="0">
            <a:noFill/>
          </a:ln>
        </p:spPr>
      </p:pic>
      <p:sp>
        <p:nvSpPr>
          <p:cNvPr id="2187" name="Ellipse 2"/>
          <p:cNvSpPr/>
          <p:nvPr/>
        </p:nvSpPr>
        <p:spPr>
          <a:xfrm rot="5400000">
            <a:off x="7353360" y="4542840"/>
            <a:ext cx="1146240" cy="3024000"/>
          </a:xfrm>
          <a:prstGeom prst="ellipse">
            <a:avLst/>
          </a:prstGeom>
          <a:noFill/>
          <a:ln cap="rnd" w="5715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188" name="Ellipse 4"/>
          <p:cNvSpPr/>
          <p:nvPr/>
        </p:nvSpPr>
        <p:spPr>
          <a:xfrm>
            <a:off x="7702920" y="4040280"/>
            <a:ext cx="1733040" cy="910080"/>
          </a:xfrm>
          <a:prstGeom prst="ellipse">
            <a:avLst/>
          </a:prstGeom>
          <a:noFill/>
          <a:ln cap="rnd" w="5715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9" name="ZoneTexte 2"/>
          <p:cNvSpPr/>
          <p:nvPr/>
        </p:nvSpPr>
        <p:spPr>
          <a:xfrm>
            <a:off x="2884680" y="333360"/>
            <a:ext cx="6272640" cy="57744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pPr>
            <a:r>
              <a:rPr b="0" lang="fr-FR" sz="3200" spc="-1" strike="noStrike">
                <a:solidFill>
                  <a:schemeClr val="accent3"/>
                </a:solidFill>
                <a:latin typeface="Arial"/>
                <a:ea typeface="DejaVu Sans"/>
              </a:rPr>
              <a:t>Pourquoi une épreuve combinée?</a:t>
            </a:r>
            <a:endParaRPr b="0" lang="fr-FR" sz="3200" spc="-1" strike="noStrike">
              <a:solidFill>
                <a:srgbClr val="000000"/>
              </a:solidFill>
              <a:latin typeface="Calibri"/>
            </a:endParaRPr>
          </a:p>
        </p:txBody>
      </p:sp>
      <p:sp>
        <p:nvSpPr>
          <p:cNvPr id="2190" name="Rectangle à coins arrondis 3"/>
          <p:cNvSpPr/>
          <p:nvPr/>
        </p:nvSpPr>
        <p:spPr>
          <a:xfrm>
            <a:off x="1703520" y="1413000"/>
            <a:ext cx="2661480" cy="18691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u="sng">
                <a:solidFill>
                  <a:srgbClr val="000000"/>
                </a:solidFill>
                <a:uFillTx/>
                <a:latin typeface="Century Gothic"/>
                <a:ea typeface="DejaVu Sans"/>
              </a:rPr>
              <a:t>Motivation des élèves</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La nouveauté des épreuves</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La variété des épreuves</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La possibilité de progrès.</a:t>
            </a:r>
            <a:endParaRPr b="0" lang="fr-FR" sz="1600" spc="-1" strike="noStrike">
              <a:solidFill>
                <a:srgbClr val="000000"/>
              </a:solidFill>
              <a:latin typeface="Calibri"/>
            </a:endParaRPr>
          </a:p>
        </p:txBody>
      </p:sp>
      <p:sp>
        <p:nvSpPr>
          <p:cNvPr id="2191" name="Rectangle à coins arrondis 4"/>
          <p:cNvSpPr/>
          <p:nvPr/>
        </p:nvSpPr>
        <p:spPr>
          <a:xfrm>
            <a:off x="4727520" y="1413000"/>
            <a:ext cx="2734200" cy="18691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u="sng">
                <a:solidFill>
                  <a:srgbClr val="000000"/>
                </a:solidFill>
                <a:uFillTx/>
                <a:latin typeface="Century Gothic"/>
                <a:ea typeface="DejaVu Sans"/>
              </a:rPr>
              <a:t>Sollicitation de différentes ressources</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motrice</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cognitive</a:t>
            </a:r>
            <a:endParaRPr b="0" lang="fr-FR" sz="1600" spc="-1" strike="noStrike">
              <a:solidFill>
                <a:srgbClr val="000000"/>
              </a:solidFill>
              <a:latin typeface="Calibri"/>
            </a:endParaRPr>
          </a:p>
          <a:p>
            <a:pPr algn="ctr">
              <a:lnSpc>
                <a:spcPct val="100000"/>
              </a:lnSpc>
            </a:pPr>
            <a:r>
              <a:rPr b="0" lang="fr-FR" sz="1600" spc="-1" strike="noStrike">
                <a:solidFill>
                  <a:schemeClr val="lt1"/>
                </a:solidFill>
                <a:latin typeface="Wingdings"/>
                <a:ea typeface="DejaVu Sans"/>
              </a:rPr>
              <a:t></a:t>
            </a:r>
            <a:r>
              <a:rPr b="0" lang="fr-FR" sz="1600" spc="-1" strike="noStrike">
                <a:solidFill>
                  <a:schemeClr val="lt1"/>
                </a:solidFill>
                <a:latin typeface="Century Gothic"/>
                <a:ea typeface="DejaVu Sans"/>
              </a:rPr>
              <a:t>affective, psychologique</a:t>
            </a:r>
            <a:endParaRPr b="0" lang="fr-FR" sz="1600" spc="-1" strike="noStrike">
              <a:solidFill>
                <a:srgbClr val="000000"/>
              </a:solidFill>
              <a:latin typeface="Calibri"/>
            </a:endParaRPr>
          </a:p>
        </p:txBody>
      </p:sp>
      <p:sp>
        <p:nvSpPr>
          <p:cNvPr id="2192" name="Rectangle à coins arrondis 5"/>
          <p:cNvSpPr/>
          <p:nvPr/>
        </p:nvSpPr>
        <p:spPr>
          <a:xfrm>
            <a:off x="7824960" y="1341360"/>
            <a:ext cx="2661480" cy="18691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fr-FR" sz="1600" spc="-1" strike="noStrike">
                <a:solidFill>
                  <a:srgbClr val="ffffff"/>
                </a:solidFill>
                <a:latin typeface="Century Gothic"/>
                <a:ea typeface="DejaVu Sans"/>
              </a:rPr>
              <a:t>Transmettre une </a:t>
            </a:r>
            <a:r>
              <a:rPr b="1" lang="fr-FR" sz="1600" spc="-1" strike="noStrike">
                <a:solidFill>
                  <a:srgbClr val="000000"/>
                </a:solidFill>
                <a:latin typeface="Century Gothic"/>
                <a:ea typeface="DejaVu Sans"/>
              </a:rPr>
              <a:t>culture sportive </a:t>
            </a:r>
            <a:r>
              <a:rPr b="0" lang="fr-FR" sz="1600" spc="-1" strike="noStrike">
                <a:solidFill>
                  <a:srgbClr val="ffffff"/>
                </a:solidFill>
                <a:latin typeface="Century Gothic"/>
                <a:ea typeface="DejaVu Sans"/>
              </a:rPr>
              <a:t>particulière</a:t>
            </a:r>
            <a:endParaRPr b="0" lang="fr-FR" sz="1600" spc="-1" strike="noStrike">
              <a:solidFill>
                <a:srgbClr val="000000"/>
              </a:solidFill>
              <a:latin typeface="Calibri"/>
            </a:endParaRPr>
          </a:p>
        </p:txBody>
      </p:sp>
      <p:sp>
        <p:nvSpPr>
          <p:cNvPr id="2193" name="ZoneTexte 6"/>
          <p:cNvSpPr/>
          <p:nvPr/>
        </p:nvSpPr>
        <p:spPr>
          <a:xfrm>
            <a:off x="1036800" y="4005360"/>
            <a:ext cx="10499040" cy="258912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endParaRPr b="0" lang="fr-FR" sz="1800" spc="-1" strike="noStrike">
              <a:solidFill>
                <a:srgbClr val="000000"/>
              </a:solidFill>
              <a:latin typeface="Calibri"/>
            </a:endParaRPr>
          </a:p>
          <a:p>
            <a:pPr>
              <a:lnSpc>
                <a:spcPct val="100000"/>
              </a:lnSpc>
            </a:pPr>
            <a:r>
              <a:rPr b="0" lang="fr-FR" sz="1800" spc="-1" strike="noStrike">
                <a:solidFill>
                  <a:srgbClr val="000000"/>
                </a:solidFill>
                <a:latin typeface="Arial"/>
                <a:ea typeface="DejaVu Sans"/>
              </a:rPr>
              <a:t>Le décathlonien devient un spécialiste de toutes les épreuves. (K. MAYER aurait pu faire la finales des Frances sur 6 épreuves en 2019)</a:t>
            </a: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p>
            <a:pPr>
              <a:lnSpc>
                <a:spcPct val="100000"/>
              </a:lnSpc>
            </a:pPr>
            <a:r>
              <a:rPr b="0" lang="fr-FR" sz="1800" spc="-1" strike="noStrike">
                <a:solidFill>
                  <a:srgbClr val="000000"/>
                </a:solidFill>
                <a:latin typeface="Arial"/>
                <a:ea typeface="DejaVu Sans"/>
              </a:rPr>
              <a:t>Le décathlonien est un </a:t>
            </a:r>
            <a:r>
              <a:rPr b="0" i="1" lang="fr-FR" sz="2000" spc="-1" strike="noStrike">
                <a:solidFill>
                  <a:srgbClr val="000000"/>
                </a:solidFill>
                <a:latin typeface="Arial"/>
                <a:ea typeface="DejaVu Sans"/>
              </a:rPr>
              <a:t>« spécialiste de la coordination et de la gestion du temps »</a:t>
            </a:r>
            <a:r>
              <a:rPr b="0" i="1" lang="fr-FR" sz="1800" spc="-1" strike="noStrike">
                <a:solidFill>
                  <a:srgbClr val="000000"/>
                </a:solidFill>
                <a:latin typeface="Arial"/>
                <a:ea typeface="DejaVu Sans"/>
              </a:rPr>
              <a:t> </a:t>
            </a:r>
            <a:r>
              <a:rPr b="0" lang="fr-FR" sz="1800" spc="-1" strike="noStrike">
                <a:solidFill>
                  <a:srgbClr val="000000"/>
                </a:solidFill>
                <a:latin typeface="Arial"/>
                <a:ea typeface="DejaVu Sans"/>
              </a:rPr>
              <a:t>(JY COCHAND, JP BOURDON et C MONOT 1993)</a:t>
            </a: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p>
            <a:pPr algn="ctr">
              <a:lnSpc>
                <a:spcPct val="100000"/>
              </a:lnSpc>
            </a:pPr>
            <a:r>
              <a:rPr b="1" lang="fr-FR" sz="1800" spc="-1" strike="noStrike">
                <a:solidFill>
                  <a:srgbClr val="000000"/>
                </a:solidFill>
                <a:latin typeface="Arial"/>
                <a:ea typeface="DejaVu Sans"/>
              </a:rPr>
              <a:t>Le décathlonien est un athlète complet</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4" name="ZoneTexte 2"/>
          <p:cNvSpPr/>
          <p:nvPr/>
        </p:nvSpPr>
        <p:spPr>
          <a:xfrm>
            <a:off x="2915640" y="333360"/>
            <a:ext cx="6210000" cy="577440"/>
          </a:xfrm>
          <a:prstGeom prst="rect">
            <a:avLst/>
          </a:prstGeom>
          <a:noFill/>
          <a:ln w="0">
            <a:noFill/>
          </a:ln>
        </p:spPr>
        <p:style>
          <a:lnRef idx="0"/>
          <a:fillRef idx="0"/>
          <a:effectRef idx="0"/>
          <a:fontRef idx="minor"/>
        </p:style>
        <p:txBody>
          <a:bodyPr wrap="none" lIns="90000" rIns="90000" tIns="45000" bIns="45000" anchor="t">
            <a:spAutoFit/>
          </a:bodyPr>
          <a:p>
            <a:pPr algn="ctr">
              <a:lnSpc>
                <a:spcPct val="100000"/>
              </a:lnSpc>
            </a:pPr>
            <a:r>
              <a:rPr b="0" lang="fr-FR" sz="3200" spc="-1" strike="noStrike">
                <a:solidFill>
                  <a:schemeClr val="accent3"/>
                </a:solidFill>
                <a:latin typeface="Arial"/>
                <a:ea typeface="DejaVu Sans"/>
              </a:rPr>
              <a:t>Apports des épreuves combinées</a:t>
            </a:r>
            <a:endParaRPr b="0" lang="fr-FR" sz="3200" spc="-1" strike="noStrike">
              <a:solidFill>
                <a:srgbClr val="000000"/>
              </a:solidFill>
              <a:latin typeface="Calibri"/>
            </a:endParaRPr>
          </a:p>
        </p:txBody>
      </p:sp>
      <p:sp>
        <p:nvSpPr>
          <p:cNvPr id="2195" name="ZoneTexte 6"/>
          <p:cNvSpPr/>
          <p:nvPr/>
        </p:nvSpPr>
        <p:spPr>
          <a:xfrm>
            <a:off x="1712160" y="1388880"/>
            <a:ext cx="9423720" cy="5210280"/>
          </a:xfrm>
          <a:prstGeom prst="rect">
            <a:avLst/>
          </a:prstGeom>
          <a:noFill/>
          <a:ln w="0">
            <a:noFill/>
          </a:ln>
        </p:spPr>
        <p:style>
          <a:lnRef idx="0"/>
          <a:fillRef idx="0"/>
          <a:effectRef idx="0"/>
          <a:fontRef idx="minor"/>
        </p:style>
        <p:txBody>
          <a:bodyPr lIns="90000" rIns="90000" tIns="45000" bIns="45000" anchor="t">
            <a:spAutoFit/>
          </a:bodyPr>
          <a:p>
            <a:pPr marL="216000" indent="-216000">
              <a:lnSpc>
                <a:spcPct val="100000"/>
              </a:lnSpc>
              <a:buClr>
                <a:srgbClr val="000000"/>
              </a:buClr>
              <a:buFont typeface="Arial"/>
              <a:buChar char="•"/>
            </a:pPr>
            <a:r>
              <a:rPr b="0" lang="fr-FR" sz="2400" spc="-1" strike="noStrike" u="sng">
                <a:solidFill>
                  <a:srgbClr val="000000"/>
                </a:solidFill>
                <a:uFillTx/>
                <a:latin typeface="Arial"/>
                <a:ea typeface="DejaVu Sans"/>
              </a:rPr>
              <a:t>MOTEUR: </a:t>
            </a:r>
            <a:r>
              <a:rPr b="0" lang="fr-FR" sz="2400" spc="-1" strike="noStrike">
                <a:solidFill>
                  <a:srgbClr val="000000"/>
                </a:solidFill>
                <a:latin typeface="Arial"/>
                <a:ea typeface="DejaVu Sans"/>
              </a:rPr>
              <a:t>motricité variée, coordinations complexes, sollicitation des différentes qualités physiques (force, endurance, vitesse, souplesse)</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Arial"/>
              <a:buChar char="•"/>
            </a:pPr>
            <a:r>
              <a:rPr b="0" lang="fr-FR" sz="2400" spc="-1" strike="noStrike" u="sng">
                <a:solidFill>
                  <a:srgbClr val="000000"/>
                </a:solidFill>
                <a:uFillTx/>
                <a:latin typeface="Arial"/>
                <a:ea typeface="DejaVu Sans"/>
              </a:rPr>
              <a:t>COGNITIF: </a:t>
            </a:r>
            <a:r>
              <a:rPr b="0" lang="fr-FR" sz="2400" spc="-1" strike="noStrike">
                <a:solidFill>
                  <a:srgbClr val="000000"/>
                </a:solidFill>
                <a:latin typeface="Arial"/>
                <a:ea typeface="DejaVu Sans"/>
              </a:rPr>
              <a:t>gestion des épreuves, connaissance de soi, faire des choix, élaborer des stratégies (cycle 4)</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Arial"/>
              <a:buChar char="•"/>
            </a:pPr>
            <a:r>
              <a:rPr b="0" lang="fr-FR" sz="2400" spc="-1" strike="noStrike" u="sng">
                <a:solidFill>
                  <a:srgbClr val="000000"/>
                </a:solidFill>
                <a:uFillTx/>
                <a:latin typeface="Arial"/>
                <a:ea typeface="DejaVu Sans"/>
              </a:rPr>
              <a:t>AFFECTIF</a:t>
            </a:r>
            <a:r>
              <a:rPr b="0" lang="fr-FR" sz="2400" spc="-1" strike="noStrike">
                <a:solidFill>
                  <a:srgbClr val="000000"/>
                </a:solidFill>
                <a:latin typeface="Arial"/>
                <a:ea typeface="DejaVu Sans"/>
              </a:rPr>
              <a:t>: gestion de ses émotions</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Arial"/>
              <a:buChar char="•"/>
            </a:pPr>
            <a:r>
              <a:rPr b="0" lang="fr-FR" sz="2400" spc="-1" strike="noStrike" u="sng">
                <a:solidFill>
                  <a:srgbClr val="000000"/>
                </a:solidFill>
                <a:uFillTx/>
                <a:latin typeface="Arial"/>
                <a:ea typeface="DejaVu Sans"/>
              </a:rPr>
              <a:t>PSYCHOLOGIQUE: </a:t>
            </a:r>
            <a:r>
              <a:rPr b="0" lang="fr-FR" sz="2400" spc="-1" strike="noStrike">
                <a:solidFill>
                  <a:srgbClr val="000000"/>
                </a:solidFill>
                <a:latin typeface="Arial"/>
                <a:ea typeface="DejaVu Sans"/>
              </a:rPr>
              <a:t>ressources mentales pour gérer l’enchainement des épreuves</a:t>
            </a:r>
            <a:endParaRPr b="0" lang="fr-FR" sz="2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6" name="ZoneTexte 2"/>
          <p:cNvSpPr/>
          <p:nvPr/>
        </p:nvSpPr>
        <p:spPr>
          <a:xfrm>
            <a:off x="2153520" y="204840"/>
            <a:ext cx="7882560" cy="11869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0" lang="fr-FR" sz="2400" spc="-1" strike="noStrike">
                <a:solidFill>
                  <a:schemeClr val="accent3"/>
                </a:solidFill>
                <a:latin typeface="Arial"/>
                <a:ea typeface="DejaVu Sans"/>
              </a:rPr>
              <a:t>Programmation: </a:t>
            </a:r>
            <a:endParaRPr b="0" lang="fr-FR" sz="2400" spc="-1" strike="noStrike">
              <a:solidFill>
                <a:srgbClr val="000000"/>
              </a:solidFill>
              <a:latin typeface="Calibri"/>
            </a:endParaRPr>
          </a:p>
          <a:p>
            <a:pPr algn="ctr">
              <a:lnSpc>
                <a:spcPct val="100000"/>
              </a:lnSpc>
            </a:pPr>
            <a:r>
              <a:rPr b="0" lang="fr-FR" sz="2400" spc="-1" strike="noStrike">
                <a:solidFill>
                  <a:schemeClr val="accent3"/>
                </a:solidFill>
                <a:latin typeface="Arial"/>
                <a:ea typeface="DejaVu Sans"/>
              </a:rPr>
              <a:t>Comment choisir les épreuves pour favoriser la réussite de tous les élèves?</a:t>
            </a:r>
            <a:endParaRPr b="0" lang="fr-FR" sz="2400" spc="-1" strike="noStrike">
              <a:solidFill>
                <a:srgbClr val="000000"/>
              </a:solidFill>
              <a:latin typeface="Calibri"/>
            </a:endParaRPr>
          </a:p>
        </p:txBody>
      </p:sp>
      <p:sp>
        <p:nvSpPr>
          <p:cNvPr id="2197" name="ZoneTexte 6"/>
          <p:cNvSpPr/>
          <p:nvPr/>
        </p:nvSpPr>
        <p:spPr>
          <a:xfrm>
            <a:off x="980280" y="1451880"/>
            <a:ext cx="10131120" cy="5149440"/>
          </a:xfrm>
          <a:prstGeom prst="rect">
            <a:avLst/>
          </a:prstGeom>
          <a:noFill/>
          <a:ln w="0">
            <a:noFill/>
          </a:ln>
        </p:spPr>
        <p:style>
          <a:lnRef idx="0"/>
          <a:fillRef idx="0"/>
          <a:effectRef idx="0"/>
          <a:fontRef idx="minor"/>
        </p:style>
        <p:txBody>
          <a:bodyPr lIns="90000" rIns="90000" tIns="45000" bIns="45000" anchor="t">
            <a:spAutoFit/>
          </a:bodyPr>
          <a:p>
            <a:pPr marL="216000" indent="-216000">
              <a:lnSpc>
                <a:spcPct val="100000"/>
              </a:lnSpc>
              <a:buClr>
                <a:srgbClr val="000000"/>
              </a:buClr>
              <a:buFont typeface="Wingdings" charset="2"/>
              <a:buChar char=""/>
            </a:pPr>
            <a:r>
              <a:rPr b="0" lang="fr-FR" sz="2400" spc="-1" strike="noStrike">
                <a:solidFill>
                  <a:srgbClr val="000000"/>
                </a:solidFill>
                <a:latin typeface="Arial"/>
                <a:ea typeface="DejaVu Sans"/>
              </a:rPr>
              <a:t>Caractéristiques des élèves: qualités physiques, vécu sportif, motivation, représentation, âge…</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Wingdings" charset="2"/>
              <a:buChar char=""/>
            </a:pPr>
            <a:r>
              <a:rPr b="0" lang="fr-FR" sz="2400" spc="-1" strike="noStrike">
                <a:solidFill>
                  <a:srgbClr val="000000"/>
                </a:solidFill>
                <a:latin typeface="Arial"/>
                <a:ea typeface="DejaVu Sans"/>
              </a:rPr>
              <a:t>Activités permettant des progrès identifiables. (triple bond plutôt que saut en long, jav attention, les progrès mettent du temps..) disque ou marteau plus facile.</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Wingdings" charset="2"/>
              <a:buChar char=""/>
            </a:pPr>
            <a:r>
              <a:rPr b="0" lang="fr-FR" sz="2400" spc="-1" strike="noStrike">
                <a:solidFill>
                  <a:srgbClr val="000000"/>
                </a:solidFill>
                <a:latin typeface="Arial"/>
                <a:ea typeface="DejaVu Sans"/>
              </a:rPr>
              <a:t>Activités sollicitant des ressources différentes et variées.</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marL="216000" indent="-216000">
              <a:lnSpc>
                <a:spcPct val="100000"/>
              </a:lnSpc>
              <a:buClr>
                <a:srgbClr val="000000"/>
              </a:buClr>
              <a:buFont typeface="Wingdings" charset="2"/>
              <a:buChar char=""/>
            </a:pPr>
            <a:r>
              <a:rPr b="0" lang="fr-FR" sz="2400" spc="-1" strike="noStrike">
                <a:solidFill>
                  <a:srgbClr val="000000"/>
                </a:solidFill>
                <a:latin typeface="Arial"/>
                <a:ea typeface="DejaVu Sans"/>
              </a:rPr>
              <a:t>Installations à disposition, mode de pratique à adapter.</a:t>
            </a:r>
            <a:endParaRPr b="0" lang="fr-FR" sz="2400" spc="-1" strike="noStrike">
              <a:solidFill>
                <a:srgbClr val="000000"/>
              </a:solidFill>
              <a:latin typeface="Calibri"/>
            </a:endParaRPr>
          </a:p>
          <a:p>
            <a:pPr>
              <a:lnSpc>
                <a:spcPct val="100000"/>
              </a:lnSpc>
            </a:pPr>
            <a:endParaRPr b="0" lang="fr-FR" sz="2400" spc="-1" strike="noStrike">
              <a:solidFill>
                <a:srgbClr val="000000"/>
              </a:solidFill>
              <a:latin typeface="Calibri"/>
            </a:endParaRPr>
          </a:p>
          <a:p>
            <a:pPr>
              <a:lnSpc>
                <a:spcPct val="100000"/>
              </a:lnSpc>
            </a:pPr>
            <a:endParaRPr b="0" lang="fr-FR" sz="2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8" name="PlaceHolder 1"/>
          <p:cNvSpPr>
            <a:spLocks noGrp="1"/>
          </p:cNvSpPr>
          <p:nvPr>
            <p:ph type="title"/>
          </p:nvPr>
        </p:nvSpPr>
        <p:spPr>
          <a:xfrm>
            <a:off x="788760" y="624240"/>
            <a:ext cx="10713240" cy="1278360"/>
          </a:xfrm>
          <a:prstGeom prst="rect">
            <a:avLst/>
          </a:prstGeom>
          <a:noFill/>
          <a:ln w="0">
            <a:noFill/>
          </a:ln>
        </p:spPr>
        <p:txBody>
          <a:bodyPr lIns="0" rIns="0" tIns="0" bIns="0" anchor="t">
            <a:noAutofit/>
          </a:bodyPr>
          <a:p>
            <a:pPr indent="0" algn="ctr">
              <a:lnSpc>
                <a:spcPct val="100000"/>
              </a:lnSpc>
              <a:buNone/>
              <a:tabLst>
                <a:tab algn="l" pos="0"/>
              </a:tabLst>
            </a:pPr>
            <a:r>
              <a:rPr b="0" lang="fr-FR" sz="3600" spc="-1" strike="noStrike">
                <a:solidFill>
                  <a:srgbClr val="262626"/>
                </a:solidFill>
                <a:latin typeface="Century Gothic"/>
              </a:rPr>
              <a:t>3 formes d’épreuves combinées</a:t>
            </a:r>
            <a:endParaRPr b="0" lang="fr-FR" sz="3600" spc="-1" strike="noStrike">
              <a:solidFill>
                <a:srgbClr val="000000"/>
              </a:solidFill>
              <a:latin typeface="Calibri"/>
            </a:endParaRPr>
          </a:p>
        </p:txBody>
      </p:sp>
      <p:sp>
        <p:nvSpPr>
          <p:cNvPr id="2199" name="Rectangle à coins arrondis 2"/>
          <p:cNvSpPr/>
          <p:nvPr/>
        </p:nvSpPr>
        <p:spPr>
          <a:xfrm>
            <a:off x="1775520" y="1917000"/>
            <a:ext cx="2589840" cy="1653840"/>
          </a:xfrm>
          <a:prstGeom prst="roundRect">
            <a:avLst>
              <a:gd name="adj" fmla="val 16667"/>
            </a:avLst>
          </a:prstGeom>
          <a:solidFill>
            <a:srgbClr val="a53010"/>
          </a:solidFill>
          <a:ln cap="rnd">
            <a:solidFill>
              <a:srgbClr val="ffffff"/>
            </a:solidFill>
            <a:round/>
          </a:ln>
          <a:effectLst>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a:lnSpc>
                <a:spcPct val="100000"/>
              </a:lnSpc>
            </a:pPr>
            <a:r>
              <a:rPr b="0" lang="fr-FR" sz="1800" spc="-1" strike="noStrike">
                <a:solidFill>
                  <a:srgbClr val="ffffff"/>
                </a:solidFill>
                <a:latin typeface="Century Gothic"/>
                <a:ea typeface="DejaVu Sans"/>
              </a:rPr>
              <a:t>Triathlon/ Duathlon avec la notion de performance</a:t>
            </a:r>
            <a:endParaRPr b="0" lang="fr-FR" sz="1800" spc="-1" strike="noStrike">
              <a:solidFill>
                <a:srgbClr val="000000"/>
              </a:solidFill>
              <a:latin typeface="Calibri"/>
            </a:endParaRPr>
          </a:p>
        </p:txBody>
      </p:sp>
      <p:sp>
        <p:nvSpPr>
          <p:cNvPr id="2200" name="Rectangle à coins arrondis 3"/>
          <p:cNvSpPr/>
          <p:nvPr/>
        </p:nvSpPr>
        <p:spPr>
          <a:xfrm>
            <a:off x="4727880" y="4293000"/>
            <a:ext cx="2589840" cy="1653840"/>
          </a:xfrm>
          <a:prstGeom prst="roundRect">
            <a:avLst>
              <a:gd name="adj" fmla="val 16667"/>
            </a:avLst>
          </a:prstGeom>
          <a:solidFill>
            <a:srgbClr val="a53010"/>
          </a:solidFill>
          <a:ln cap="rnd">
            <a:solidFill>
              <a:srgbClr val="ffffff"/>
            </a:solidFill>
            <a:round/>
          </a:ln>
          <a:effectLst>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a:lnSpc>
                <a:spcPct val="100000"/>
              </a:lnSpc>
            </a:pPr>
            <a:r>
              <a:rPr b="0" lang="fr-FR" sz="1800" spc="-1" strike="noStrike">
                <a:solidFill>
                  <a:srgbClr val="ffffff"/>
                </a:solidFill>
                <a:latin typeface="Century Gothic"/>
                <a:ea typeface="DejaVu Sans"/>
              </a:rPr>
              <a:t>Combinée athlètique avec performance auto-référé</a:t>
            </a:r>
            <a:endParaRPr b="0" lang="fr-FR" sz="1800" spc="-1" strike="noStrike">
              <a:solidFill>
                <a:srgbClr val="000000"/>
              </a:solidFill>
              <a:latin typeface="Calibri"/>
            </a:endParaRPr>
          </a:p>
        </p:txBody>
      </p:sp>
      <p:sp>
        <p:nvSpPr>
          <p:cNvPr id="2201" name="Rectangle à coins arrondis 4"/>
          <p:cNvSpPr/>
          <p:nvPr/>
        </p:nvSpPr>
        <p:spPr>
          <a:xfrm>
            <a:off x="7752240" y="1989000"/>
            <a:ext cx="2589840" cy="1653840"/>
          </a:xfrm>
          <a:prstGeom prst="roundRect">
            <a:avLst>
              <a:gd name="adj" fmla="val 16667"/>
            </a:avLst>
          </a:prstGeom>
          <a:solidFill>
            <a:srgbClr val="a53010"/>
          </a:solidFill>
          <a:ln cap="rnd">
            <a:solidFill>
              <a:srgbClr val="ffffff"/>
            </a:solidFill>
            <a:round/>
          </a:ln>
          <a:effectLst>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a:lnSpc>
                <a:spcPct val="100000"/>
              </a:lnSpc>
            </a:pPr>
            <a:r>
              <a:rPr b="0" lang="fr-FR" sz="1800" spc="-1" strike="noStrike">
                <a:solidFill>
                  <a:srgbClr val="ffffff"/>
                </a:solidFill>
                <a:latin typeface="Century Gothic"/>
                <a:ea typeface="DejaVu Sans"/>
              </a:rPr>
              <a:t>Biathlon type « nordique » avec épreuves imbriquées </a:t>
            </a:r>
            <a:endParaRPr b="0" lang="fr-FR" sz="1800" spc="-1" strike="noStrike">
              <a:solidFill>
                <a:srgbClr val="000000"/>
              </a:solidFill>
              <a:latin typeface="Calibri"/>
            </a:endParaRPr>
          </a:p>
        </p:txBody>
      </p:sp>
      <p:sp>
        <p:nvSpPr>
          <p:cNvPr id="2202" name="Flèche à quatre pointes 9"/>
          <p:cNvSpPr/>
          <p:nvPr/>
        </p:nvSpPr>
        <p:spPr>
          <a:xfrm>
            <a:off x="4943520" y="1844640"/>
            <a:ext cx="2086560" cy="2086560"/>
          </a:xfrm>
          <a:prstGeom prst="quadArrow">
            <a:avLst>
              <a:gd name="adj1" fmla="val 22500"/>
              <a:gd name="adj2" fmla="val 22500"/>
              <a:gd name="adj3" fmla="val 22500"/>
            </a:avLst>
          </a:prstGeom>
          <a:solidFill>
            <a:srgbClr val="caa3a0"/>
          </a:solidFill>
          <a:ln cap="rnd">
            <a:solidFill>
              <a:srgbClr val="9d2d0f"/>
            </a:solidFill>
            <a:round/>
          </a:ln>
          <a:effectLst>
            <a:outerShdw blurRad="39960" dir="5400000" dist="20160" rotWithShape="0">
              <a:srgbClr val="000000">
                <a:alpha val="38000"/>
              </a:srgbClr>
            </a:outerShdw>
          </a:effectLst>
        </p:spPr>
        <p:style>
          <a:lnRef idx="1">
            <a:schemeClr val="accent1"/>
          </a:lnRef>
          <a:fillRef idx="2">
            <a:schemeClr val="accent1"/>
          </a:fillRef>
          <a:effectRef idx="1">
            <a:schemeClr val="accent1"/>
          </a:effectRef>
          <a:fontRef idx="minor"/>
        </p:style>
        <p:txBody>
          <a:bodyPr lIns="90000" rIns="90000" tIns="45000" bIns="45000" anchor="ctr">
            <a:noAutofit/>
          </a:bodyPr>
          <a:p>
            <a:pPr algn="ctr">
              <a:lnSpc>
                <a:spcPct val="100000"/>
              </a:lnSpc>
            </a:pPr>
            <a:endParaRPr b="1" lang="fr-FR" sz="1800" spc="-1" strike="noStrike">
              <a:solidFill>
                <a:schemeClr val="accent1">
                  <a:tint val="3000"/>
                </a:schemeClr>
              </a:solidFill>
              <a:latin typeface="Century Gothic"/>
              <a:ea typeface="DejaVu Sans"/>
            </a:endParaRPr>
          </a:p>
        </p:txBody>
      </p:sp>
      <p:sp>
        <p:nvSpPr>
          <p:cNvPr id="2203" name="Étoile à 32 branches 11"/>
          <p:cNvSpPr/>
          <p:nvPr/>
        </p:nvSpPr>
        <p:spPr>
          <a:xfrm>
            <a:off x="8399520" y="4797360"/>
            <a:ext cx="1654920" cy="1508760"/>
          </a:xfrm>
          <a:prstGeom prst="star32">
            <a:avLst>
              <a:gd name="adj" fmla="val 37500"/>
            </a:avLst>
          </a:prstGeom>
          <a:solidFill>
            <a:srgbClr val="ffffff"/>
          </a:solidFill>
          <a:ln cap="rnd">
            <a:solidFill>
              <a:srgbClr val="9f8351"/>
            </a:solidFill>
            <a:round/>
          </a:ln>
        </p:spPr>
        <p:style>
          <a:lnRef idx="2">
            <a:schemeClr val="accent3"/>
          </a:lnRef>
          <a:fillRef idx="1">
            <a:schemeClr val="lt1"/>
          </a:fillRef>
          <a:effectRef idx="0">
            <a:schemeClr val="accent3"/>
          </a:effectRef>
          <a:fontRef idx="minor"/>
        </p:style>
        <p:txBody>
          <a:bodyPr lIns="90000" rIns="90000" tIns="45000" bIns="45000" anchor="ctr">
            <a:noAutofit/>
          </a:bodyPr>
          <a:p>
            <a:pPr algn="ctr">
              <a:lnSpc>
                <a:spcPct val="100000"/>
              </a:lnSpc>
            </a:pPr>
            <a:r>
              <a:rPr b="1" lang="fr-FR" sz="1400" spc="-1" strike="noStrike">
                <a:solidFill>
                  <a:schemeClr val="dk1"/>
                </a:solidFill>
                <a:latin typeface="Comic Sans MS"/>
                <a:ea typeface="DejaVu Sans"/>
              </a:rPr>
              <a:t>À vous de faire vos choix</a:t>
            </a:r>
            <a:endParaRPr b="0" lang="fr-FR" sz="1400" spc="-1" strike="noStrike">
              <a:solidFill>
                <a:srgbClr val="000000"/>
              </a:solidFill>
              <a:latin typeface="Calibri"/>
            </a:endParaRPr>
          </a:p>
        </p:txBody>
      </p:sp>
      <p:sp>
        <p:nvSpPr>
          <p:cNvPr id="2204" name="Nuage 12"/>
          <p:cNvSpPr/>
          <p:nvPr/>
        </p:nvSpPr>
        <p:spPr>
          <a:xfrm>
            <a:off x="1847880" y="4437000"/>
            <a:ext cx="2229480" cy="1581840"/>
          </a:xfrm>
          <a:prstGeom prst="cloud">
            <a:avLst/>
          </a:prstGeom>
          <a:solidFill>
            <a:srgbClr val="ffffff"/>
          </a:solidFill>
          <a:ln cap="rnd">
            <a:solidFill>
              <a:srgbClr val="728653"/>
            </a:solidFill>
            <a:round/>
          </a:ln>
        </p:spPr>
        <p:style>
          <a:lnRef idx="2">
            <a:schemeClr val="accent4"/>
          </a:lnRef>
          <a:fillRef idx="1">
            <a:schemeClr val="lt1"/>
          </a:fillRef>
          <a:effectRef idx="0">
            <a:schemeClr val="accent4"/>
          </a:effectRef>
          <a:fontRef idx="minor"/>
        </p:style>
        <p:txBody>
          <a:bodyPr lIns="90000" rIns="90000" tIns="45000" bIns="45000" anchor="ctr">
            <a:noAutofit/>
          </a:bodyPr>
          <a:p>
            <a:pPr algn="ctr">
              <a:lnSpc>
                <a:spcPct val="100000"/>
              </a:lnSpc>
            </a:pPr>
            <a:r>
              <a:rPr b="1" lang="fr-FR" sz="1800" spc="-1" strike="noStrike">
                <a:solidFill>
                  <a:schemeClr val="accent1"/>
                </a:solidFill>
                <a:latin typeface="Comic Sans MS"/>
                <a:ea typeface="DejaVu Sans"/>
              </a:rPr>
              <a:t>Avantages et limites</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5" name="PlaceHolder 1"/>
          <p:cNvSpPr>
            <a:spLocks noGrp="1"/>
          </p:cNvSpPr>
          <p:nvPr>
            <p:ph type="title"/>
          </p:nvPr>
        </p:nvSpPr>
        <p:spPr>
          <a:xfrm>
            <a:off x="2589120" y="446040"/>
            <a:ext cx="3502800" cy="973800"/>
          </a:xfrm>
          <a:prstGeom prst="rect">
            <a:avLst/>
          </a:prstGeom>
          <a:noFill/>
          <a:ln w="0">
            <a:noFill/>
          </a:ln>
        </p:spPr>
        <p:txBody>
          <a:bodyPr lIns="90000" rIns="90000" tIns="45000" bIns="45000" anchor="b">
            <a:noAutofit/>
          </a:bodyPr>
          <a:p>
            <a:pPr indent="0" algn="ctr">
              <a:buNone/>
            </a:pPr>
            <a:endParaRPr b="0" lang="fr-FR" sz="1800" spc="-1" strike="noStrike">
              <a:solidFill>
                <a:srgbClr val="000000"/>
              </a:solidFill>
              <a:latin typeface="Calibri"/>
            </a:endParaRPr>
          </a:p>
        </p:txBody>
      </p:sp>
      <p:sp>
        <p:nvSpPr>
          <p:cNvPr id="2206" name="PlaceHolder 2"/>
          <p:cNvSpPr>
            <a:spLocks noGrp="1"/>
          </p:cNvSpPr>
          <p:nvPr>
            <p:ph/>
          </p:nvPr>
        </p:nvSpPr>
        <p:spPr>
          <a:xfrm>
            <a:off x="1049040" y="3302280"/>
            <a:ext cx="4970160" cy="2872440"/>
          </a:xfrm>
          <a:prstGeom prst="rect">
            <a:avLst/>
          </a:prstGeom>
          <a:noFill/>
          <a:ln w="0">
            <a:noFill/>
          </a:ln>
        </p:spPr>
        <p:txBody>
          <a:bodyPr lIns="90000" rIns="90000" tIns="45000" bIns="45000" anchor="t">
            <a:normAutofit fontScale="98333" lnSpcReduction="10000"/>
          </a:bodyPr>
          <a:p>
            <a:pPr indent="0" algn="ctr">
              <a:lnSpc>
                <a:spcPct val="100000"/>
              </a:lnSpc>
              <a:spcBef>
                <a:spcPts val="1001"/>
              </a:spcBef>
              <a:buNone/>
              <a:tabLst>
                <a:tab algn="l" pos="0"/>
              </a:tabLst>
            </a:pPr>
            <a:r>
              <a:rPr b="1" lang="fr-FR" sz="2400" spc="-1" strike="noStrike">
                <a:solidFill>
                  <a:srgbClr val="404040"/>
                </a:solidFill>
                <a:latin typeface="Century Gothic"/>
              </a:rPr>
              <a:t>Avantages</a:t>
            </a:r>
            <a:endParaRPr b="0" lang="fr-FR" sz="2400" spc="-1" strike="noStrike">
              <a:solidFill>
                <a:srgbClr val="000000"/>
              </a:solidFill>
              <a:latin typeface="Calibri"/>
            </a:endParaRPr>
          </a:p>
          <a:p>
            <a:pPr marL="285840" indent="-285840" algn="ctr">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 Proche de la pratique sociale de référence, des pratiques habituelles des élèves.</a:t>
            </a:r>
            <a:endParaRPr b="0" lang="fr-FR" sz="2400" spc="-1" strike="noStrike">
              <a:solidFill>
                <a:srgbClr val="000000"/>
              </a:solidFill>
              <a:latin typeface="Calibri"/>
            </a:endParaRPr>
          </a:p>
          <a:p>
            <a:pPr marL="285840" indent="-285840" algn="ctr">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 simple à mettre en place, très cloisonné.</a:t>
            </a:r>
            <a:endParaRPr b="0" lang="fr-FR" sz="2400" spc="-1" strike="noStrike">
              <a:solidFill>
                <a:srgbClr val="000000"/>
              </a:solidFill>
              <a:latin typeface="Calibri"/>
            </a:endParaRPr>
          </a:p>
          <a:p>
            <a:pPr indent="0" algn="ctr">
              <a:lnSpc>
                <a:spcPct val="100000"/>
              </a:lnSpc>
              <a:spcBef>
                <a:spcPts val="1001"/>
              </a:spcBef>
              <a:buNone/>
              <a:tabLst>
                <a:tab algn="l" pos="0"/>
              </a:tabLst>
            </a:pPr>
            <a:endParaRPr b="0" lang="fr-FR" sz="2400" spc="-1" strike="noStrike">
              <a:solidFill>
                <a:srgbClr val="000000"/>
              </a:solidFill>
              <a:latin typeface="Calibri"/>
            </a:endParaRPr>
          </a:p>
          <a:p>
            <a:pPr indent="0" algn="ctr">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p:txBody>
      </p:sp>
      <p:sp>
        <p:nvSpPr>
          <p:cNvPr id="2207" name="Rectangle à coins arrondis 2"/>
          <p:cNvSpPr/>
          <p:nvPr/>
        </p:nvSpPr>
        <p:spPr>
          <a:xfrm>
            <a:off x="1932480" y="451800"/>
            <a:ext cx="8788320" cy="1540800"/>
          </a:xfrm>
          <a:prstGeom prst="roundRect">
            <a:avLst>
              <a:gd name="adj" fmla="val 16667"/>
            </a:avLst>
          </a:prstGeom>
          <a:solidFill>
            <a:srgbClr val="a53010"/>
          </a:solidFill>
          <a:ln cap="rnd">
            <a:solidFill>
              <a:srgbClr val="ffffff"/>
            </a:solidFill>
            <a:round/>
          </a:ln>
          <a:effectLst>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a:lnSpc>
                <a:spcPct val="100000"/>
              </a:lnSpc>
            </a:pPr>
            <a:r>
              <a:rPr b="0" lang="fr-FR" sz="2400" spc="-1" strike="noStrike">
                <a:solidFill>
                  <a:srgbClr val="ffffff"/>
                </a:solidFill>
                <a:latin typeface="Century Gothic"/>
                <a:ea typeface="DejaVu Sans"/>
              </a:rPr>
              <a:t>Triathlon/ Duathlon avec recherche de la performance</a:t>
            </a:r>
            <a:endParaRPr b="0" lang="fr-FR" sz="2400" spc="-1" strike="noStrike">
              <a:solidFill>
                <a:srgbClr val="000000"/>
              </a:solidFill>
              <a:latin typeface="Calibri"/>
            </a:endParaRPr>
          </a:p>
        </p:txBody>
      </p:sp>
      <p:sp>
        <p:nvSpPr>
          <p:cNvPr id="2208" name="Flèche : droite 3"/>
          <p:cNvSpPr/>
          <p:nvPr/>
        </p:nvSpPr>
        <p:spPr>
          <a:xfrm rot="7269600">
            <a:off x="2944800" y="2305440"/>
            <a:ext cx="1482840" cy="3913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09" name="Flèche : droite 4"/>
          <p:cNvSpPr/>
          <p:nvPr/>
        </p:nvSpPr>
        <p:spPr>
          <a:xfrm rot="4123800">
            <a:off x="7506000" y="2467440"/>
            <a:ext cx="1482840" cy="3913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10" name="PlaceHolder 3"/>
          <p:cNvSpPr>
            <a:spLocks noGrp="1"/>
          </p:cNvSpPr>
          <p:nvPr>
            <p:ph/>
          </p:nvPr>
        </p:nvSpPr>
        <p:spPr>
          <a:xfrm>
            <a:off x="6323040" y="3240360"/>
            <a:ext cx="5454720" cy="2872440"/>
          </a:xfrm>
          <a:prstGeom prst="rect">
            <a:avLst/>
          </a:prstGeom>
          <a:noFill/>
          <a:ln w="0">
            <a:noFill/>
          </a:ln>
        </p:spPr>
        <p:txBody>
          <a:bodyPr lIns="90000" rIns="90000" tIns="45000" bIns="45000" anchor="t">
            <a:normAutofit/>
          </a:bodyPr>
          <a:p>
            <a:pPr indent="0" algn="ctr">
              <a:lnSpc>
                <a:spcPct val="100000"/>
              </a:lnSpc>
              <a:spcBef>
                <a:spcPts val="1001"/>
              </a:spcBef>
              <a:buNone/>
              <a:tabLst>
                <a:tab algn="l" pos="0"/>
              </a:tabLst>
            </a:pPr>
            <a:r>
              <a:rPr b="1" lang="fr-FR" sz="2400" spc="-1" strike="noStrike">
                <a:solidFill>
                  <a:srgbClr val="404040"/>
                </a:solidFill>
                <a:latin typeface="Century Gothic"/>
              </a:rPr>
              <a:t>Inconvénients:</a:t>
            </a:r>
            <a:endParaRPr b="0" lang="fr-FR" sz="2400" spc="-1" strike="noStrike">
              <a:solidFill>
                <a:srgbClr val="000000"/>
              </a:solidFill>
              <a:latin typeface="Calibri"/>
            </a:endParaRPr>
          </a:p>
          <a:p>
            <a:pPr marL="343080" indent="-343080">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L’éternel débutant va vite baisser les bras à la vue du barème, il va se sentir en échec, refus de pratiquer, désintérêt de la discipline.</a:t>
            </a:r>
            <a:endParaRPr b="0" lang="fr-FR" sz="24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1" name="PlaceHolder 1"/>
          <p:cNvSpPr>
            <a:spLocks noGrp="1"/>
          </p:cNvSpPr>
          <p:nvPr>
            <p:ph/>
          </p:nvPr>
        </p:nvSpPr>
        <p:spPr>
          <a:xfrm>
            <a:off x="6313320" y="3153600"/>
            <a:ext cx="5697720" cy="3596760"/>
          </a:xfrm>
          <a:prstGeom prst="rect">
            <a:avLst/>
          </a:prstGeom>
          <a:noFill/>
          <a:ln w="0">
            <a:noFill/>
          </a:ln>
        </p:spPr>
        <p:txBody>
          <a:bodyPr lIns="90000" rIns="90000" tIns="45000" bIns="45000" anchor="t">
            <a:noAutofit/>
          </a:bodyPr>
          <a:p>
            <a:pPr indent="0" algn="ctr">
              <a:lnSpc>
                <a:spcPct val="100000"/>
              </a:lnSpc>
              <a:spcBef>
                <a:spcPts val="1001"/>
              </a:spcBef>
              <a:buNone/>
              <a:tabLst>
                <a:tab algn="l" pos="0"/>
              </a:tabLst>
            </a:pPr>
            <a:r>
              <a:rPr b="1" lang="fr-FR" sz="2400" spc="-1" strike="noStrike">
                <a:solidFill>
                  <a:srgbClr val="404040"/>
                </a:solidFill>
                <a:latin typeface="Century Gothic"/>
              </a:rPr>
              <a:t>Inconvénient</a:t>
            </a:r>
            <a:endParaRPr b="0" lang="fr-FR" sz="2400" spc="-1" strike="noStrike">
              <a:solidFill>
                <a:srgbClr val="000000"/>
              </a:solidFill>
              <a:latin typeface="Calibri"/>
            </a:endParaRPr>
          </a:p>
          <a:p>
            <a:pPr marL="343080" indent="-343080">
              <a:lnSpc>
                <a:spcPct val="100000"/>
              </a:lnSpc>
              <a:spcBef>
                <a:spcPts val="1001"/>
              </a:spcBef>
              <a:buClr>
                <a:srgbClr val="a53010"/>
              </a:buClr>
              <a:buFont typeface="Wingdings" charset="2"/>
              <a:buChar char=""/>
              <a:tabLst>
                <a:tab algn="l" pos="0"/>
              </a:tabLst>
            </a:pPr>
            <a:r>
              <a:rPr b="0" lang="fr-FR" sz="2000" spc="-1" strike="noStrike">
                <a:solidFill>
                  <a:srgbClr val="404040"/>
                </a:solidFill>
                <a:latin typeface="Century Gothic"/>
              </a:rPr>
              <a:t>Complexité de la mise en place avec la recherche de performances souvent imbriquées dans une épreuve globale sans temps d’arrêt.</a:t>
            </a: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charset="2"/>
              <a:buChar char=""/>
              <a:tabLst>
                <a:tab algn="l" pos="0"/>
              </a:tabLst>
            </a:pPr>
            <a:r>
              <a:rPr b="0" lang="fr-FR" sz="2000" spc="-1" strike="noStrike">
                <a:solidFill>
                  <a:srgbClr val="404040"/>
                </a:solidFill>
                <a:latin typeface="Century Gothic"/>
              </a:rPr>
              <a:t> </a:t>
            </a:r>
            <a:r>
              <a:rPr b="0" lang="fr-FR" sz="2000" spc="-1" strike="noStrike">
                <a:solidFill>
                  <a:srgbClr val="404040"/>
                </a:solidFill>
                <a:latin typeface="Century Gothic"/>
              </a:rPr>
              <a:t>Le stress de la gestion du temps peut faire perdre les moyens aux élèves.</a:t>
            </a: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charset="2"/>
              <a:buChar char=""/>
              <a:tabLst>
                <a:tab algn="l" pos="0"/>
              </a:tabLst>
            </a:pPr>
            <a:r>
              <a:rPr b="0" lang="fr-FR" sz="2000" spc="-1" strike="noStrike">
                <a:solidFill>
                  <a:srgbClr val="404040"/>
                </a:solidFill>
                <a:latin typeface="Century Gothic"/>
              </a:rPr>
              <a:t>Souvent difficile à mettre en place, stressant à organiser.</a:t>
            </a:r>
            <a:endParaRPr b="0" lang="fr-FR" sz="2000" spc="-1" strike="noStrike">
              <a:solidFill>
                <a:srgbClr val="000000"/>
              </a:solidFill>
              <a:latin typeface="Calibri"/>
            </a:endParaRPr>
          </a:p>
        </p:txBody>
      </p:sp>
      <p:sp>
        <p:nvSpPr>
          <p:cNvPr id="2212" name="PlaceHolder 2"/>
          <p:cNvSpPr>
            <a:spLocks noGrp="1"/>
          </p:cNvSpPr>
          <p:nvPr>
            <p:ph/>
          </p:nvPr>
        </p:nvSpPr>
        <p:spPr>
          <a:xfrm>
            <a:off x="800640" y="3153600"/>
            <a:ext cx="4701240" cy="3118680"/>
          </a:xfrm>
          <a:prstGeom prst="rect">
            <a:avLst/>
          </a:prstGeom>
          <a:noFill/>
          <a:ln w="0">
            <a:noFill/>
          </a:ln>
        </p:spPr>
        <p:txBody>
          <a:bodyPr lIns="90000" rIns="90000" tIns="45000" bIns="45000" anchor="t">
            <a:normAutofit fontScale="87222" lnSpcReduction="20000"/>
          </a:bodyPr>
          <a:p>
            <a:pPr indent="0" algn="ctr">
              <a:lnSpc>
                <a:spcPct val="100000"/>
              </a:lnSpc>
              <a:spcBef>
                <a:spcPts val="1001"/>
              </a:spcBef>
              <a:buNone/>
              <a:tabLst>
                <a:tab algn="l" pos="0"/>
              </a:tabLst>
            </a:pPr>
            <a:r>
              <a:rPr b="1" lang="fr-FR" sz="2400" spc="-1" strike="noStrike">
                <a:solidFill>
                  <a:srgbClr val="404040"/>
                </a:solidFill>
                <a:latin typeface="Century Gothic"/>
              </a:rPr>
              <a:t>Avantages</a:t>
            </a:r>
            <a:endParaRPr b="0" lang="fr-FR" sz="2400" spc="-1" strike="noStrike">
              <a:solidFill>
                <a:srgbClr val="000000"/>
              </a:solidFill>
              <a:latin typeface="Calibri"/>
            </a:endParaRPr>
          </a:p>
          <a:p>
            <a:pPr indent="0" algn="ctr">
              <a:lnSpc>
                <a:spcPct val="100000"/>
              </a:lnSpc>
              <a:spcBef>
                <a:spcPts val="1001"/>
              </a:spcBef>
              <a:buNone/>
              <a:tabLst>
                <a:tab algn="l" pos="0"/>
              </a:tabLst>
            </a:pPr>
            <a:endParaRPr b="0" lang="fr-FR" sz="2400" spc="-1" strike="noStrike">
              <a:solidFill>
                <a:srgbClr val="000000"/>
              </a:solidFill>
              <a:latin typeface="Calibri"/>
            </a:endParaRPr>
          </a:p>
          <a:p>
            <a:pPr marL="285840" indent="-285840" algn="ctr">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Un vrai enchainement d’épreuves pour n’en former qu’une seule. </a:t>
            </a:r>
            <a:endParaRPr b="0" lang="fr-FR" sz="2400" spc="-1" strike="noStrike">
              <a:solidFill>
                <a:srgbClr val="000000"/>
              </a:solidFill>
              <a:latin typeface="Calibri"/>
            </a:endParaRPr>
          </a:p>
          <a:p>
            <a:pPr marL="285840" indent="-285840" algn="ctr">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Nécessité de travailler sur les deux  disciplines.</a:t>
            </a:r>
            <a:endParaRPr b="0" lang="fr-FR" sz="2400" spc="-1" strike="noStrike">
              <a:solidFill>
                <a:srgbClr val="000000"/>
              </a:solidFill>
              <a:latin typeface="Calibri"/>
            </a:endParaRPr>
          </a:p>
          <a:p>
            <a:pPr marL="285840" indent="-285840" algn="ctr">
              <a:lnSpc>
                <a:spcPct val="100000"/>
              </a:lnSpc>
              <a:spcBef>
                <a:spcPts val="1001"/>
              </a:spcBef>
              <a:buClr>
                <a:srgbClr val="a53010"/>
              </a:buClr>
              <a:buFont typeface="Wingdings" charset="2"/>
              <a:buChar char=""/>
              <a:tabLst>
                <a:tab algn="l" pos="0"/>
              </a:tabLst>
            </a:pPr>
            <a:r>
              <a:rPr b="0" lang="fr-FR" sz="2400" spc="-1" strike="noStrike">
                <a:solidFill>
                  <a:srgbClr val="404040"/>
                </a:solidFill>
                <a:latin typeface="Century Gothic"/>
              </a:rPr>
              <a:t> </a:t>
            </a:r>
            <a:r>
              <a:rPr b="0" lang="fr-FR" sz="2400" spc="-1" strike="noStrike">
                <a:solidFill>
                  <a:srgbClr val="404040"/>
                </a:solidFill>
                <a:latin typeface="Century Gothic"/>
              </a:rPr>
              <a:t>dépassement de soi pour atteindre les meilleurs performances</a:t>
            </a:r>
            <a:endParaRPr b="0" lang="fr-FR" sz="2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p:txBody>
      </p:sp>
      <p:sp>
        <p:nvSpPr>
          <p:cNvPr id="2213" name="Rectangle à coins arrondis 4"/>
          <p:cNvSpPr/>
          <p:nvPr/>
        </p:nvSpPr>
        <p:spPr>
          <a:xfrm>
            <a:off x="2946240" y="262080"/>
            <a:ext cx="5871960" cy="1653840"/>
          </a:xfrm>
          <a:prstGeom prst="roundRect">
            <a:avLst>
              <a:gd name="adj" fmla="val 16667"/>
            </a:avLst>
          </a:prstGeom>
          <a:solidFill>
            <a:srgbClr val="a53010"/>
          </a:solidFill>
          <a:ln cap="rnd">
            <a:solidFill>
              <a:srgbClr val="ffffff"/>
            </a:solidFill>
            <a:round/>
          </a:ln>
          <a:effectLst>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a:lnSpc>
                <a:spcPct val="100000"/>
              </a:lnSpc>
            </a:pPr>
            <a:r>
              <a:rPr b="0" lang="fr-FR" sz="2000" spc="-1" strike="noStrike">
                <a:solidFill>
                  <a:srgbClr val="ffffff"/>
                </a:solidFill>
                <a:latin typeface="Century Gothic"/>
                <a:ea typeface="DejaVu Sans"/>
              </a:rPr>
              <a:t>Biathlon type « nordique » avec épreuves imbriquées </a:t>
            </a:r>
            <a:endParaRPr b="0" lang="fr-FR" sz="2000" spc="-1" strike="noStrike">
              <a:solidFill>
                <a:srgbClr val="000000"/>
              </a:solidFill>
              <a:latin typeface="Calibri"/>
            </a:endParaRPr>
          </a:p>
        </p:txBody>
      </p:sp>
      <p:sp>
        <p:nvSpPr>
          <p:cNvPr id="2214" name="Flèche : droite 3"/>
          <p:cNvSpPr/>
          <p:nvPr/>
        </p:nvSpPr>
        <p:spPr>
          <a:xfrm rot="7269600">
            <a:off x="3240360" y="2362320"/>
            <a:ext cx="1482840" cy="3913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15" name="Flèche : droite 4"/>
          <p:cNvSpPr/>
          <p:nvPr/>
        </p:nvSpPr>
        <p:spPr>
          <a:xfrm rot="3904800">
            <a:off x="7520040" y="2380680"/>
            <a:ext cx="1482840" cy="3913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6" name="PlaceHolder 1"/>
          <p:cNvSpPr>
            <a:spLocks noGrp="1"/>
          </p:cNvSpPr>
          <p:nvPr>
            <p:ph type="title"/>
          </p:nvPr>
        </p:nvSpPr>
        <p:spPr>
          <a:xfrm>
            <a:off x="1671840" y="624240"/>
            <a:ext cx="9095400" cy="1278360"/>
          </a:xfrm>
          <a:prstGeom prst="rect">
            <a:avLst/>
          </a:prstGeom>
          <a:solidFill>
            <a:schemeClr val="accent1"/>
          </a:solidFill>
          <a:ln cap="rnd" w="22320">
            <a:solidFill>
              <a:schemeClr val="lt1"/>
            </a:solidFill>
            <a:round/>
          </a:ln>
        </p:spPr>
        <p:txBody>
          <a:bodyPr lIns="0" rIns="0" tIns="0" bIns="0" anchor="ctr">
            <a:normAutofit/>
          </a:bodyPr>
          <a:p>
            <a:pPr indent="0" algn="ctr">
              <a:lnSpc>
                <a:spcPct val="100000"/>
              </a:lnSpc>
              <a:buNone/>
              <a:tabLst>
                <a:tab algn="l" pos="0"/>
              </a:tabLst>
            </a:pPr>
            <a:r>
              <a:rPr b="0" lang="fr-FR" sz="1800" spc="-1" strike="noStrike">
                <a:solidFill>
                  <a:srgbClr val="ffffff"/>
                </a:solidFill>
                <a:latin typeface="Century Gothic"/>
              </a:rPr>
              <a:t>Triathlon/ Duathlon avec performances auto-référées</a:t>
            </a:r>
            <a:endParaRPr b="0" lang="fr-FR" sz="1800" spc="-1" strike="noStrike">
              <a:solidFill>
                <a:srgbClr val="000000"/>
              </a:solidFill>
              <a:latin typeface="Calibri"/>
            </a:endParaRPr>
          </a:p>
        </p:txBody>
      </p:sp>
      <p:sp>
        <p:nvSpPr>
          <p:cNvPr id="2217" name="PlaceHolder 2"/>
          <p:cNvSpPr>
            <a:spLocks noGrp="1"/>
          </p:cNvSpPr>
          <p:nvPr>
            <p:ph/>
          </p:nvPr>
        </p:nvSpPr>
        <p:spPr>
          <a:xfrm>
            <a:off x="1114920" y="3240360"/>
            <a:ext cx="5750280" cy="3615120"/>
          </a:xfrm>
          <a:prstGeom prst="rect">
            <a:avLst/>
          </a:prstGeom>
          <a:noFill/>
          <a:ln w="0">
            <a:noFill/>
          </a:ln>
        </p:spPr>
        <p:txBody>
          <a:bodyPr lIns="0" rIns="0" tIns="0" bIns="0" anchor="t">
            <a:noAutofit/>
          </a:bodyPr>
          <a:p>
            <a:pPr marL="343080" indent="-343080" algn="ctr">
              <a:lnSpc>
                <a:spcPct val="100000"/>
              </a:lnSpc>
              <a:spcBef>
                <a:spcPts val="1001"/>
              </a:spcBef>
              <a:buClr>
                <a:srgbClr val="a53010"/>
              </a:buClr>
              <a:buFont typeface="Wingdings 3" charset="2"/>
              <a:buChar char=""/>
            </a:pPr>
            <a:r>
              <a:rPr b="1" lang="fr-FR" sz="2000" spc="-1" strike="noStrike">
                <a:solidFill>
                  <a:srgbClr val="404040"/>
                </a:solidFill>
                <a:latin typeface="Century Gothic"/>
              </a:rPr>
              <a:t>Avantages</a:t>
            </a: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0" lang="fr-FR" sz="2000" spc="-1" strike="noStrike">
                <a:solidFill>
                  <a:srgbClr val="404040"/>
                </a:solidFill>
                <a:latin typeface="Century Gothic"/>
              </a:rPr>
              <a:t>« Être champion de soi même » et plus face aux autres. On peut toujours être rival lors des leçons.</a:t>
            </a: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0" lang="fr-FR" sz="2000" spc="-1" strike="noStrike">
                <a:solidFill>
                  <a:srgbClr val="404040"/>
                </a:solidFill>
                <a:latin typeface="Century Gothic"/>
              </a:rPr>
              <a:t>Être dans une véritable démarche d’apprentissage à long terme sur la séquence avec des objectifs personnelles claires</a:t>
            </a: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0" lang="fr-FR" sz="2000" spc="-1" strike="noStrike">
                <a:solidFill>
                  <a:srgbClr val="404040"/>
                </a:solidFill>
                <a:latin typeface="Century Gothic"/>
              </a:rPr>
              <a:t>Favorise l’inclusion, plus de problème à travailler avec un élève en difficulté.</a:t>
            </a:r>
            <a:endParaRPr b="0" lang="fr-FR" sz="2000" spc="-1" strike="noStrike">
              <a:solidFill>
                <a:srgbClr val="000000"/>
              </a:solidFill>
              <a:latin typeface="Calibri"/>
            </a:endParaRPr>
          </a:p>
          <a:p>
            <a:pPr indent="0">
              <a:lnSpc>
                <a:spcPct val="100000"/>
              </a:lnSpc>
              <a:spcBef>
                <a:spcPts val="1001"/>
              </a:spcBef>
              <a:buNone/>
              <a:tabLst>
                <a:tab algn="l" pos="0"/>
              </a:tabLst>
            </a:pP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2000" spc="-1" strike="noStrike">
                <a:solidFill>
                  <a:srgbClr val="404040"/>
                </a:solidFill>
                <a:latin typeface="Century Gothic"/>
              </a:rPr>
              <a:t>Plus adapté au Cycle 3 </a:t>
            </a:r>
            <a:endParaRPr b="0" lang="fr-FR" sz="2000" spc="-1" strike="noStrike">
              <a:solidFill>
                <a:srgbClr val="000000"/>
              </a:solidFill>
              <a:latin typeface="Calibri"/>
            </a:endParaRPr>
          </a:p>
        </p:txBody>
      </p:sp>
      <p:sp>
        <p:nvSpPr>
          <p:cNvPr id="2218" name="PlaceHolder 3"/>
          <p:cNvSpPr>
            <a:spLocks noGrp="1"/>
          </p:cNvSpPr>
          <p:nvPr>
            <p:ph/>
          </p:nvPr>
        </p:nvSpPr>
        <p:spPr>
          <a:xfrm>
            <a:off x="6941520" y="3339360"/>
            <a:ext cx="4855680" cy="2504520"/>
          </a:xfrm>
          <a:prstGeom prst="rect">
            <a:avLst/>
          </a:prstGeom>
          <a:noFill/>
          <a:ln w="0">
            <a:noFill/>
          </a:ln>
        </p:spPr>
        <p:txBody>
          <a:bodyPr lIns="0" rIns="0" tIns="0" bIns="0" anchor="t">
            <a:normAutofit/>
          </a:bodyPr>
          <a:p>
            <a:pPr marL="343080" indent="-343080" algn="ctr">
              <a:lnSpc>
                <a:spcPct val="100000"/>
              </a:lnSpc>
              <a:spcBef>
                <a:spcPts val="1001"/>
              </a:spcBef>
              <a:buClr>
                <a:srgbClr val="a53010"/>
              </a:buClr>
              <a:buFont typeface="Wingdings 3" charset="2"/>
              <a:buChar char=""/>
            </a:pPr>
            <a:r>
              <a:rPr b="1" lang="fr-FR" sz="2200" spc="-1" strike="noStrike">
                <a:solidFill>
                  <a:srgbClr val="404040"/>
                </a:solidFill>
                <a:latin typeface="Century Gothic"/>
              </a:rPr>
              <a:t>Inconvénients</a:t>
            </a:r>
            <a:endParaRPr b="0" lang="fr-FR" sz="2200" spc="-1" strike="noStrike">
              <a:solidFill>
                <a:srgbClr val="000000"/>
              </a:solidFill>
              <a:latin typeface="Calibri"/>
            </a:endParaRPr>
          </a:p>
          <a:p>
            <a:pPr marL="343080" indent="-343080" algn="ctr">
              <a:lnSpc>
                <a:spcPct val="100000"/>
              </a:lnSpc>
              <a:spcBef>
                <a:spcPts val="1001"/>
              </a:spcBef>
              <a:buClr>
                <a:srgbClr val="a53010"/>
              </a:buClr>
              <a:buFont typeface="Wingdings 3" charset="2"/>
              <a:buChar char=""/>
            </a:pPr>
            <a:r>
              <a:rPr b="0" lang="fr-FR" sz="2200" spc="-1" strike="noStrike">
                <a:solidFill>
                  <a:srgbClr val="404040"/>
                </a:solidFill>
                <a:latin typeface="Century Gothic"/>
              </a:rPr>
              <a:t>les élèves sont centrés sur des points à obtenir, on sort un peu de la discipline de référence</a:t>
            </a:r>
            <a:r>
              <a:rPr b="0" lang="fr-FR" sz="1900" spc="-1" strike="noStrike">
                <a:solidFill>
                  <a:srgbClr val="404040"/>
                </a:solidFill>
                <a:latin typeface="Century Gothic"/>
              </a:rPr>
              <a:t>. </a:t>
            </a:r>
            <a:endParaRPr b="0" lang="fr-FR" sz="1900" spc="-1" strike="noStrike">
              <a:solidFill>
                <a:srgbClr val="000000"/>
              </a:solidFill>
              <a:latin typeface="Calibri"/>
            </a:endParaRPr>
          </a:p>
        </p:txBody>
      </p:sp>
      <p:sp>
        <p:nvSpPr>
          <p:cNvPr id="2219" name="Flèche : droite 6"/>
          <p:cNvSpPr/>
          <p:nvPr/>
        </p:nvSpPr>
        <p:spPr>
          <a:xfrm rot="7269600">
            <a:off x="2944800" y="2305440"/>
            <a:ext cx="1482840" cy="3913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20" name="Flèche : droite 7"/>
          <p:cNvSpPr/>
          <p:nvPr/>
        </p:nvSpPr>
        <p:spPr>
          <a:xfrm rot="3869400">
            <a:off x="7697160" y="2429640"/>
            <a:ext cx="1530000" cy="358920"/>
          </a:xfrm>
          <a:prstGeom prst="rightArrow">
            <a:avLst>
              <a:gd name="adj1" fmla="val 50000"/>
              <a:gd name="adj2" fmla="val 50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1" name="PlaceHolder 1"/>
          <p:cNvSpPr>
            <a:spLocks noGrp="1"/>
          </p:cNvSpPr>
          <p:nvPr>
            <p:ph type="title"/>
          </p:nvPr>
        </p:nvSpPr>
        <p:spPr>
          <a:xfrm>
            <a:off x="941400" y="624240"/>
            <a:ext cx="11050920" cy="915120"/>
          </a:xfrm>
          <a:prstGeom prst="rect">
            <a:avLst/>
          </a:prstGeom>
          <a:noFill/>
          <a:ln w="0">
            <a:noFill/>
          </a:ln>
        </p:spPr>
        <p:txBody>
          <a:bodyPr lIns="0" rIns="0" tIns="0" bIns="0" anchor="t">
            <a:normAutofit fontScale="98888" lnSpcReduction="20000"/>
          </a:bodyPr>
          <a:p>
            <a:pPr indent="0">
              <a:lnSpc>
                <a:spcPct val="100000"/>
              </a:lnSpc>
              <a:buNone/>
              <a:tabLst>
                <a:tab algn="l" pos="0"/>
              </a:tabLst>
            </a:pPr>
            <a:r>
              <a:rPr b="0" lang="fr-FR" sz="3600" spc="-1" strike="noStrike">
                <a:solidFill>
                  <a:srgbClr val="262626"/>
                </a:solidFill>
                <a:latin typeface="Century Gothic"/>
              </a:rPr>
              <a:t>Le combiné athlétique auto référé de G. HANULA</a:t>
            </a:r>
            <a:endParaRPr b="0" lang="fr-FR" sz="3600" spc="-1" strike="noStrike">
              <a:solidFill>
                <a:srgbClr val="000000"/>
              </a:solidFill>
              <a:latin typeface="Calibri"/>
            </a:endParaRPr>
          </a:p>
        </p:txBody>
      </p:sp>
      <p:sp>
        <p:nvSpPr>
          <p:cNvPr id="2222" name="PlaceHolder 2"/>
          <p:cNvSpPr>
            <a:spLocks noGrp="1"/>
          </p:cNvSpPr>
          <p:nvPr>
            <p:ph/>
          </p:nvPr>
        </p:nvSpPr>
        <p:spPr>
          <a:xfrm>
            <a:off x="720000" y="2133720"/>
            <a:ext cx="7855920" cy="4439880"/>
          </a:xfrm>
          <a:prstGeom prst="rect">
            <a:avLst/>
          </a:prstGeom>
          <a:noFill/>
          <a:ln w="0">
            <a:noFill/>
          </a:ln>
        </p:spPr>
        <p:txBody>
          <a:bodyPr lIns="0" rIns="0" tIns="0" bIns="0" anchor="t">
            <a:noAutofit/>
          </a:bodyPr>
          <a:p>
            <a:pPr marL="343080" indent="-343080">
              <a:lnSpc>
                <a:spcPct val="100000"/>
              </a:lnSpc>
              <a:spcBef>
                <a:spcPts val="1001"/>
              </a:spcBef>
              <a:buClr>
                <a:srgbClr val="a53010"/>
              </a:buClr>
              <a:buFont typeface="Wingdings 3" charset="2"/>
              <a:buChar char=""/>
            </a:pPr>
            <a:r>
              <a:rPr b="0" lang="fr-FR" sz="2000" spc="-1" strike="noStrike">
                <a:solidFill>
                  <a:srgbClr val="404040"/>
                </a:solidFill>
                <a:latin typeface="Century Gothic"/>
              </a:rPr>
              <a:t>Construire une séquence d’athlétisme où les élèves s’engageront pleinement avec un véritable objectif personnel à atteindre autour de 3 épreuves.</a:t>
            </a:r>
            <a:endParaRPr b="0" lang="fr-FR" sz="2000" spc="-1" strike="noStrike">
              <a:solidFill>
                <a:srgbClr val="000000"/>
              </a:solidFill>
              <a:latin typeface="Calibri"/>
            </a:endParaRPr>
          </a:p>
          <a:p>
            <a:pPr indent="0">
              <a:lnSpc>
                <a:spcPct val="100000"/>
              </a:lnSpc>
              <a:spcBef>
                <a:spcPts val="1001"/>
              </a:spcBef>
              <a:buNone/>
              <a:tabLst>
                <a:tab algn="l" pos="0"/>
              </a:tabLst>
            </a:pP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2000" spc="-1" strike="noStrike">
                <a:solidFill>
                  <a:srgbClr val="404040"/>
                </a:solidFill>
                <a:latin typeface="Century Gothic"/>
              </a:rPr>
              <a:t>Une première leçon test très simple, puis une séquence de travail avec un objectif cible à atteindre pour chaque élève. (que l’on peut faire évoluer)</a:t>
            </a:r>
            <a:endParaRPr b="0" lang="fr-FR" sz="2000" spc="-1" strike="noStrike">
              <a:solidFill>
                <a:srgbClr val="000000"/>
              </a:solidFill>
              <a:latin typeface="Calibri"/>
            </a:endParaRPr>
          </a:p>
          <a:p>
            <a:pPr indent="0">
              <a:lnSpc>
                <a:spcPct val="100000"/>
              </a:lnSpc>
              <a:spcBef>
                <a:spcPts val="1001"/>
              </a:spcBef>
              <a:buNone/>
              <a:tabLst>
                <a:tab algn="l" pos="0"/>
              </a:tabLst>
            </a:pP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2000" spc="-1" strike="noStrike">
                <a:solidFill>
                  <a:srgbClr val="404040"/>
                </a:solidFill>
                <a:latin typeface="Century Gothic"/>
              </a:rPr>
              <a:t>Une évaluation ou chaque élève aura pour but d’atteindre sa PERF cible, d’être « champion de soi même »</a:t>
            </a:r>
            <a:endParaRPr b="0" lang="fr-FR" sz="2000" spc="-1" strike="noStrike">
              <a:solidFill>
                <a:srgbClr val="000000"/>
              </a:solidFill>
              <a:latin typeface="Calibri"/>
            </a:endParaRPr>
          </a:p>
        </p:txBody>
      </p:sp>
      <p:pic>
        <p:nvPicPr>
          <p:cNvPr id="2223" name="Image 3" descr="Vecteur gratuit illustration de l'athlète gagnant dessiné à la main"/>
          <p:cNvPicPr/>
          <p:nvPr/>
        </p:nvPicPr>
        <p:blipFill>
          <a:blip r:embed="rId1"/>
          <a:stretch/>
        </p:blipFill>
        <p:spPr>
          <a:xfrm>
            <a:off x="8917920" y="2133720"/>
            <a:ext cx="3023280" cy="3227760"/>
          </a:xfrm>
          <a:prstGeom prst="rect">
            <a:avLst/>
          </a:prstGeom>
          <a:ln w="0">
            <a:noFill/>
          </a:ln>
        </p:spPr>
      </p:pic>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4" name="PlaceHolder 1"/>
          <p:cNvSpPr>
            <a:spLocks noGrp="1"/>
          </p:cNvSpPr>
          <p:nvPr>
            <p:ph type="title"/>
          </p:nvPr>
        </p:nvSpPr>
        <p:spPr>
          <a:xfrm>
            <a:off x="2593080" y="624240"/>
            <a:ext cx="8909280" cy="725400"/>
          </a:xfrm>
          <a:prstGeom prst="rect">
            <a:avLst/>
          </a:prstGeom>
          <a:noFill/>
          <a:ln w="0">
            <a:noFill/>
          </a:ln>
        </p:spPr>
        <p:txBody>
          <a:bodyPr lIns="0" rIns="0" tIns="0" bIns="0" anchor="t">
            <a:noAutofit/>
          </a:bodyPr>
          <a:p>
            <a:pPr indent="0">
              <a:lnSpc>
                <a:spcPct val="100000"/>
              </a:lnSpc>
              <a:buNone/>
              <a:tabLst>
                <a:tab algn="l" pos="0"/>
              </a:tabLst>
            </a:pPr>
            <a:r>
              <a:rPr b="0" lang="fr-FR" sz="3600" spc="-1" strike="noStrike">
                <a:solidFill>
                  <a:srgbClr val="262626"/>
                </a:solidFill>
                <a:latin typeface="Century Gothic"/>
              </a:rPr>
              <a:t>La première leçon: établir ses records</a:t>
            </a:r>
            <a:endParaRPr b="0" lang="fr-FR" sz="3600" spc="-1" strike="noStrike">
              <a:solidFill>
                <a:srgbClr val="000000"/>
              </a:solidFill>
              <a:latin typeface="Calibri"/>
            </a:endParaRPr>
          </a:p>
        </p:txBody>
      </p:sp>
      <p:graphicFrame>
        <p:nvGraphicFramePr>
          <p:cNvPr id="2225" name="Espace réservé du contenu 4"/>
          <p:cNvGraphicFramePr/>
          <p:nvPr/>
        </p:nvGraphicFramePr>
        <p:xfrm>
          <a:off x="240120" y="2298960"/>
          <a:ext cx="11706120" cy="4719960"/>
        </p:xfrm>
        <a:graphic>
          <a:graphicData uri="http://schemas.openxmlformats.org/drawingml/2006/table">
            <a:tbl>
              <a:tblPr/>
              <a:tblGrid>
                <a:gridCol w="1167480"/>
                <a:gridCol w="1109880"/>
                <a:gridCol w="409320"/>
                <a:gridCol w="409320"/>
                <a:gridCol w="409320"/>
                <a:gridCol w="409320"/>
                <a:gridCol w="409320"/>
                <a:gridCol w="409320"/>
                <a:gridCol w="463320"/>
                <a:gridCol w="409320"/>
                <a:gridCol w="409320"/>
                <a:gridCol w="409320"/>
                <a:gridCol w="409320"/>
                <a:gridCol w="409320"/>
                <a:gridCol w="409320"/>
                <a:gridCol w="538560"/>
                <a:gridCol w="409320"/>
                <a:gridCol w="409320"/>
                <a:gridCol w="409320"/>
                <a:gridCol w="409320"/>
                <a:gridCol w="409320"/>
                <a:gridCol w="409320"/>
                <a:gridCol w="538560"/>
                <a:gridCol w="520920"/>
              </a:tblGrid>
              <a:tr h="441720">
                <a:tc gridSpan="2" rowSpan="2">
                  <a:txBody>
                    <a:bodyPr anchor="ctr">
                      <a:noAutofit/>
                    </a:bodyPr>
                    <a:p>
                      <a:pPr algn="ctr">
                        <a:lnSpc>
                          <a:spcPct val="100000"/>
                        </a:lnSpc>
                      </a:pPr>
                      <a:r>
                        <a:rPr b="1" lang="fr-FR" sz="1000" spc="-1" strike="noStrike">
                          <a:solidFill>
                            <a:schemeClr val="dk1"/>
                          </a:solidFill>
                          <a:latin typeface="Century Gothic"/>
                        </a:rPr>
                        <a:t>Cycle 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57528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6">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6">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7">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60080">
                <a:tc rowSpan="3">
                  <a:txBody>
                    <a:bodyPr anchor="t">
                      <a:noAutofit/>
                    </a:bodyPr>
                    <a:p>
                      <a:pPr algn="ctr">
                        <a:lnSpc>
                          <a:spcPct val="100000"/>
                        </a:lnSpc>
                      </a:pPr>
                      <a:r>
                        <a:rPr b="1" lang="fr-FR" sz="1000" spc="-1" strike="noStrike">
                          <a:solidFill>
                            <a:schemeClr val="dk1"/>
                          </a:solidFill>
                          <a:latin typeface="Century Gothic"/>
                        </a:rPr>
                        <a:t>Nom d'équipe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Les spartiates                                                                                                                                                    </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Prénom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rowSpan="6">
                  <a:txBody>
                    <a:bodyPr anchor="ctr">
                      <a:noAutofit/>
                    </a:bodyPr>
                    <a:p>
                      <a:pPr algn="ctr">
                        <a:lnSpc>
                          <a:spcPct val="100000"/>
                        </a:lnSpc>
                      </a:pPr>
                      <a:r>
                        <a:rPr b="0" lang="fr-FR" sz="1000" spc="-1" strike="noStrike">
                          <a:solidFill>
                            <a:schemeClr val="dk1"/>
                          </a:solidFill>
                          <a:latin typeface="Century Gothic"/>
                        </a:rPr>
                        <a:t>addition des 3 scores </a:t>
                      </a:r>
                      <a:endParaRPr b="0" lang="fr-FR" sz="1000" spc="-1" strike="noStrike">
                        <a:solidFill>
                          <a:srgbClr val="000000"/>
                        </a:solidFill>
                        <a:latin typeface="Calibri"/>
                      </a:endParaRPr>
                    </a:p>
                  </a:txBody>
                  <a:tcPr anchor="ctr" vert="ve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Leo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Maria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rowSpan="4">
                  <a:txBody>
                    <a:bodyPr anchor="t">
                      <a:noAutofit/>
                    </a:bodyPr>
                    <a:p>
                      <a:pPr algn="ctr">
                        <a:lnSpc>
                          <a:spcPct val="100000"/>
                        </a:lnSpc>
                      </a:pPr>
                      <a:r>
                        <a:rPr b="1" lang="fr-FR" sz="1000" spc="-1" strike="noStrike">
                          <a:solidFill>
                            <a:schemeClr val="dk1"/>
                          </a:solidFill>
                          <a:latin typeface="Century Gothic"/>
                        </a:rPr>
                        <a:t>Couleur de chasuble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rgbClr val="000000"/>
                          </a:solidFill>
                          <a:latin typeface="Calibri"/>
                        </a:rPr>
                        <a:t>Rouge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Noa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Adil</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7528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1"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bl>
          </a:graphicData>
        </a:graphic>
      </p:graphicFrame>
      <p:sp>
        <p:nvSpPr>
          <p:cNvPr id="2226" name="ZoneTexte 6"/>
          <p:cNvSpPr/>
          <p:nvPr/>
        </p:nvSpPr>
        <p:spPr>
          <a:xfrm>
            <a:off x="240120" y="1264680"/>
            <a:ext cx="2611800" cy="638280"/>
          </a:xfrm>
          <a:prstGeom prst="rect">
            <a:avLst/>
          </a:prstGeom>
          <a:solidFill>
            <a:srgbClr val="ffc000"/>
          </a:solidFill>
          <a:ln w="0">
            <a:noFill/>
          </a:ln>
        </p:spPr>
        <p:style>
          <a:lnRef idx="0"/>
          <a:fillRef idx="0"/>
          <a:effectRef idx="0"/>
          <a:fontRef idx="minor"/>
        </p:style>
        <p:txBody>
          <a:bodyPr lIns="90000" rIns="90000" tIns="45000" bIns="45000" anchor="t">
            <a:spAutoFit/>
          </a:bodyPr>
          <a:p>
            <a:pPr algn="ctr">
              <a:lnSpc>
                <a:spcPct val="100000"/>
              </a:lnSpc>
            </a:pPr>
            <a:r>
              <a:rPr b="0" lang="fr-FR" sz="1800" spc="-1" strike="noStrike">
                <a:solidFill>
                  <a:srgbClr val="000000"/>
                </a:solidFill>
                <a:latin typeface="Century Gothic"/>
                <a:ea typeface="DejaVu Sans"/>
              </a:rPr>
              <a:t>Qui sera la meilleure équipe!!</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8" name="PlaceHolder 1"/>
          <p:cNvSpPr>
            <a:spLocks noGrp="1"/>
          </p:cNvSpPr>
          <p:nvPr>
            <p:ph type="title"/>
          </p:nvPr>
        </p:nvSpPr>
        <p:spPr>
          <a:xfrm>
            <a:off x="1542240" y="653400"/>
            <a:ext cx="8909280" cy="774000"/>
          </a:xfrm>
          <a:prstGeom prst="rect">
            <a:avLst/>
          </a:prstGeom>
          <a:noFill/>
          <a:ln w="0">
            <a:noFill/>
          </a:ln>
        </p:spPr>
        <p:txBody>
          <a:bodyPr lIns="90000" rIns="90000" tIns="45000" bIns="45000" anchor="t">
            <a:noAutofit/>
          </a:bodyPr>
          <a:p>
            <a:pPr indent="0" algn="ctr">
              <a:lnSpc>
                <a:spcPct val="100000"/>
              </a:lnSpc>
              <a:buNone/>
              <a:tabLst>
                <a:tab algn="l" pos="0"/>
              </a:tabLst>
            </a:pPr>
            <a:r>
              <a:rPr b="0" lang="fr-FR" sz="3600" spc="-1" strike="noStrike">
                <a:solidFill>
                  <a:srgbClr val="262626"/>
                </a:solidFill>
                <a:latin typeface="Century Gothic"/>
              </a:rPr>
              <a:t>Objectif</a:t>
            </a:r>
            <a:endParaRPr b="0" lang="fr-FR" sz="3600" spc="-1" strike="noStrike">
              <a:solidFill>
                <a:srgbClr val="000000"/>
              </a:solidFill>
              <a:latin typeface="Calibri"/>
            </a:endParaRPr>
          </a:p>
        </p:txBody>
      </p:sp>
      <p:sp>
        <p:nvSpPr>
          <p:cNvPr id="2159" name="PlaceHolder 2"/>
          <p:cNvSpPr>
            <a:spLocks noGrp="1"/>
          </p:cNvSpPr>
          <p:nvPr>
            <p:ph/>
          </p:nvPr>
        </p:nvSpPr>
        <p:spPr>
          <a:xfrm>
            <a:off x="1614960" y="2133720"/>
            <a:ext cx="9887400" cy="3774960"/>
          </a:xfrm>
          <a:prstGeom prst="rect">
            <a:avLst/>
          </a:prstGeom>
          <a:noFill/>
          <a:ln w="0">
            <a:noFill/>
          </a:ln>
        </p:spPr>
        <p:txBody>
          <a:bodyPr lIns="90000" rIns="90000" tIns="45000" bIns="45000" anchor="t">
            <a:normAutofit fontScale="96666" lnSpcReduction="10000"/>
          </a:bodyPr>
          <a:p>
            <a:pPr marL="343080" indent="-343080">
              <a:lnSpc>
                <a:spcPct val="100000"/>
              </a:lnSpc>
              <a:spcBef>
                <a:spcPts val="1001"/>
              </a:spcBef>
              <a:buClr>
                <a:srgbClr val="a53010"/>
              </a:buClr>
              <a:buFont typeface="Wingdings 3" charset="2"/>
              <a:buChar char=""/>
            </a:pPr>
            <a:r>
              <a:rPr b="0" lang="fr-FR" sz="2400" spc="-1" strike="noStrike">
                <a:solidFill>
                  <a:srgbClr val="404040"/>
                </a:solidFill>
                <a:latin typeface="Century Gothic"/>
              </a:rPr>
              <a:t>1) présenter et fournir un outil clé en main de la leçon 1 à l’éval.</a:t>
            </a:r>
            <a:endParaRPr b="0" lang="fr-FR" sz="2400" spc="-1" strike="noStrike">
              <a:solidFill>
                <a:srgbClr val="000000"/>
              </a:solidFill>
              <a:latin typeface="Calibri"/>
            </a:endParaRPr>
          </a:p>
          <a:p>
            <a:pPr indent="0">
              <a:lnSpc>
                <a:spcPct val="100000"/>
              </a:lnSpc>
              <a:spcBef>
                <a:spcPts val="1001"/>
              </a:spcBef>
              <a:buNone/>
              <a:tabLst>
                <a:tab algn="l" pos="0"/>
              </a:tabLst>
            </a:pPr>
            <a:endParaRPr b="0" lang="fr-FR" sz="2400" spc="-1" strike="noStrike">
              <a:solidFill>
                <a:srgbClr val="000000"/>
              </a:solidFill>
              <a:latin typeface="Calibri"/>
            </a:endParaRPr>
          </a:p>
          <a:p>
            <a:pPr indent="0">
              <a:lnSpc>
                <a:spcPct val="100000"/>
              </a:lnSpc>
              <a:spcBef>
                <a:spcPts val="1001"/>
              </a:spcBef>
              <a:buNone/>
              <a:tabLst>
                <a:tab algn="l" pos="0"/>
              </a:tabLst>
            </a:pPr>
            <a:endParaRPr b="0" lang="fr-FR" sz="24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2400" spc="-1" strike="noStrike">
                <a:solidFill>
                  <a:srgbClr val="404040"/>
                </a:solidFill>
                <a:latin typeface="Century Gothic"/>
              </a:rPr>
              <a:t>2) mettre en pratique les contenus pour passer de l’élève débutant à l’élève compétent dans sa pratique</a:t>
            </a:r>
            <a:endParaRPr b="0" lang="fr-FR" sz="2400" spc="-1" strike="noStrike">
              <a:solidFill>
                <a:srgbClr val="000000"/>
              </a:solidFill>
              <a:latin typeface="Calibri"/>
            </a:endParaRPr>
          </a:p>
          <a:p>
            <a:pPr indent="0">
              <a:lnSpc>
                <a:spcPct val="100000"/>
              </a:lnSpc>
              <a:spcBef>
                <a:spcPts val="1001"/>
              </a:spcBef>
              <a:buNone/>
              <a:tabLst>
                <a:tab algn="l" pos="0"/>
              </a:tabLst>
            </a:pPr>
            <a:endParaRPr b="0" lang="fr-FR" sz="24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2400" spc="-1" strike="noStrike">
                <a:solidFill>
                  <a:srgbClr val="404040"/>
                </a:solidFill>
                <a:latin typeface="Century Gothic"/>
              </a:rPr>
              <a:t>3) prendre les infos sur les besoins en vu de la J2 (3 mai) et de la visio du 5 avril.</a:t>
            </a:r>
            <a:endParaRPr b="0" lang="fr-FR" sz="2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7" name="PlaceHolder 1"/>
          <p:cNvSpPr>
            <a:spLocks noGrp="1"/>
          </p:cNvSpPr>
          <p:nvPr>
            <p:ph type="title"/>
          </p:nvPr>
        </p:nvSpPr>
        <p:spPr>
          <a:xfrm>
            <a:off x="3094200" y="113040"/>
            <a:ext cx="8909280" cy="861480"/>
          </a:xfrm>
          <a:prstGeom prst="rect">
            <a:avLst/>
          </a:prstGeom>
          <a:noFill/>
          <a:ln w="0">
            <a:noFill/>
          </a:ln>
        </p:spPr>
        <p:txBody>
          <a:bodyPr lIns="0" rIns="0" tIns="0" bIns="0" anchor="t">
            <a:noAutofit/>
          </a:bodyPr>
          <a:p>
            <a:pPr indent="0">
              <a:lnSpc>
                <a:spcPct val="100000"/>
              </a:lnSpc>
              <a:buNone/>
              <a:tabLst>
                <a:tab algn="l" pos="0"/>
              </a:tabLst>
            </a:pPr>
            <a:r>
              <a:rPr b="0" lang="fr-FR" sz="3600" spc="-1" strike="noStrike">
                <a:solidFill>
                  <a:srgbClr val="262626"/>
                </a:solidFill>
                <a:latin typeface="Century Gothic"/>
              </a:rPr>
              <a:t>La première leçon: établir ses records</a:t>
            </a:r>
            <a:endParaRPr b="0" lang="fr-FR" sz="3600" spc="-1" strike="noStrike">
              <a:solidFill>
                <a:srgbClr val="000000"/>
              </a:solidFill>
              <a:latin typeface="Calibri"/>
            </a:endParaRPr>
          </a:p>
        </p:txBody>
      </p:sp>
      <p:graphicFrame>
        <p:nvGraphicFramePr>
          <p:cNvPr id="2228" name="Tableau 2"/>
          <p:cNvGraphicFramePr/>
          <p:nvPr/>
        </p:nvGraphicFramePr>
        <p:xfrm>
          <a:off x="294120" y="1111680"/>
          <a:ext cx="2907720" cy="663120"/>
        </p:xfrm>
        <a:graphic>
          <a:graphicData uri="http://schemas.openxmlformats.org/drawingml/2006/table">
            <a:tbl>
              <a:tblPr/>
              <a:tblGrid>
                <a:gridCol w="2908080"/>
              </a:tblGrid>
              <a:tr h="663120">
                <a:tc>
                  <a:txBody>
                    <a:bodyPr anchor="ctr">
                      <a:noAutofit/>
                    </a:bodyPr>
                    <a:p>
                      <a:pPr algn="ctr">
                        <a:lnSpc>
                          <a:spcPct val="100000"/>
                        </a:lnSpc>
                      </a:pPr>
                      <a:r>
                        <a:rPr b="0" lang="fr-FR" sz="1400" spc="-1" strike="noStrike">
                          <a:solidFill>
                            <a:schemeClr val="dk1"/>
                          </a:solidFill>
                          <a:latin typeface="Century Gothic"/>
                        </a:rPr>
                        <a:t>Qui sera la meilleure équipe!!</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bl>
          </a:graphicData>
        </a:graphic>
      </p:graphicFrame>
      <p:graphicFrame>
        <p:nvGraphicFramePr>
          <p:cNvPr id="2229" name="Tableau 3"/>
          <p:cNvGraphicFramePr/>
          <p:nvPr/>
        </p:nvGraphicFramePr>
        <p:xfrm>
          <a:off x="3677760" y="1008000"/>
          <a:ext cx="8327520" cy="1243080"/>
        </p:xfrm>
        <a:graphic>
          <a:graphicData uri="http://schemas.openxmlformats.org/drawingml/2006/table">
            <a:tbl>
              <a:tblPr/>
              <a:tblGrid>
                <a:gridCol w="8327880"/>
              </a:tblGrid>
              <a:tr h="408240">
                <a:tc>
                  <a:txBody>
                    <a:bodyPr anchor="ctr">
                      <a:noAutofit/>
                    </a:bodyPr>
                    <a:p>
                      <a:pPr algn="ctr">
                        <a:lnSpc>
                          <a:spcPct val="100000"/>
                        </a:lnSpc>
                      </a:pPr>
                      <a:r>
                        <a:rPr b="0" lang="fr-FR" sz="1200" spc="-1" strike="noStrike">
                          <a:solidFill>
                            <a:srgbClr val="000000"/>
                          </a:solidFill>
                          <a:latin typeface="Calibri"/>
                        </a:rPr>
                        <a:t>Sprint 4’’ départ lancé : 1er plot à 16 m/ 2e à 19m/ 3e à 22/ 4e à 25 /5e à 28/6e à 31M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r>
              <a:tr h="401040">
                <a:tc>
                  <a:txBody>
                    <a:bodyPr anchor="ctr">
                      <a:noAutofit/>
                    </a:bodyPr>
                    <a:p>
                      <a:pPr algn="ctr">
                        <a:lnSpc>
                          <a:spcPct val="100000"/>
                        </a:lnSpc>
                      </a:pPr>
                      <a:r>
                        <a:rPr b="0" lang="pt-BR" sz="1200" spc="-1" strike="noStrike">
                          <a:solidFill>
                            <a:srgbClr val="000000"/>
                          </a:solidFill>
                          <a:latin typeface="Calibri"/>
                        </a:rPr>
                        <a:t>Lancer MB 1Kg/2Kg : 1er plot à 2 M/ 2e à 3M/ 3e à 4M /4e à 5M /5e à 6M /6e à 7M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r h="433800">
                <a:tc>
                  <a:txBody>
                    <a:bodyPr anchor="ctr">
                      <a:noAutofit/>
                    </a:bodyPr>
                    <a:p>
                      <a:pPr algn="ctr">
                        <a:lnSpc>
                          <a:spcPct val="100000"/>
                        </a:lnSpc>
                      </a:pPr>
                      <a:r>
                        <a:rPr b="0" lang="fr-FR" sz="1200" spc="-1" strike="noStrike">
                          <a:solidFill>
                            <a:srgbClr val="000000"/>
                          </a:solidFill>
                          <a:latin typeface="Calibri"/>
                        </a:rPr>
                        <a:t>Saut 1 pas/1 bond : 1er plot à 0,50m / 2e à 0,80m / 3e à 1,10 /4e à 1,40 /5e à 1,70 /6e à 2,00m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graphicFrame>
        <p:nvGraphicFramePr>
          <p:cNvPr id="2230" name="Tableau 4"/>
          <p:cNvGraphicFramePr/>
          <p:nvPr/>
        </p:nvGraphicFramePr>
        <p:xfrm>
          <a:off x="294120" y="2300400"/>
          <a:ext cx="11706120" cy="4719960"/>
        </p:xfrm>
        <a:graphic>
          <a:graphicData uri="http://schemas.openxmlformats.org/drawingml/2006/table">
            <a:tbl>
              <a:tblPr/>
              <a:tblGrid>
                <a:gridCol w="1167480"/>
                <a:gridCol w="1109880"/>
                <a:gridCol w="409320"/>
                <a:gridCol w="409320"/>
                <a:gridCol w="409320"/>
                <a:gridCol w="409320"/>
                <a:gridCol w="409320"/>
                <a:gridCol w="409320"/>
                <a:gridCol w="463320"/>
                <a:gridCol w="409320"/>
                <a:gridCol w="409320"/>
                <a:gridCol w="409320"/>
                <a:gridCol w="409320"/>
                <a:gridCol w="409320"/>
                <a:gridCol w="409320"/>
                <a:gridCol w="538560"/>
                <a:gridCol w="409320"/>
                <a:gridCol w="409320"/>
                <a:gridCol w="409320"/>
                <a:gridCol w="409320"/>
                <a:gridCol w="409320"/>
                <a:gridCol w="409320"/>
                <a:gridCol w="538560"/>
                <a:gridCol w="520920"/>
              </a:tblGrid>
              <a:tr h="441720">
                <a:tc gridSpan="2" rowSpan="2">
                  <a:txBody>
                    <a:bodyPr anchor="ctr">
                      <a:noAutofit/>
                    </a:bodyPr>
                    <a:p>
                      <a:pPr algn="ctr">
                        <a:lnSpc>
                          <a:spcPct val="100000"/>
                        </a:lnSpc>
                      </a:pPr>
                      <a:r>
                        <a:rPr b="1" lang="fr-FR" sz="1000" spc="-1" strike="noStrike">
                          <a:solidFill>
                            <a:schemeClr val="dk1"/>
                          </a:solidFill>
                          <a:latin typeface="Century Gothic"/>
                        </a:rPr>
                        <a:t>Cycle 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57528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6">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6">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7">
                  <a:txBody>
                    <a:bodyPr anchor="ctr">
                      <a:noAutofit/>
                    </a:bodyPr>
                    <a:p>
                      <a:pPr algn="ctr">
                        <a:lnSpc>
                          <a:spcPct val="100000"/>
                        </a:lnSpc>
                      </a:pPr>
                      <a:r>
                        <a:rPr b="0" lang="fr-FR" sz="1000" spc="-1" strike="noStrike">
                          <a:solidFill>
                            <a:schemeClr val="dk1"/>
                          </a:solidFill>
                          <a:latin typeface="Century Gothic"/>
                        </a:rPr>
                        <a:t>course            Sauts              lancers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60080">
                <a:tc rowSpan="3">
                  <a:txBody>
                    <a:bodyPr anchor="t">
                      <a:noAutofit/>
                    </a:bodyPr>
                    <a:p>
                      <a:pPr algn="ctr">
                        <a:lnSpc>
                          <a:spcPct val="100000"/>
                        </a:lnSpc>
                      </a:pPr>
                      <a:r>
                        <a:rPr b="1" lang="fr-FR" sz="1000" spc="-1" strike="noStrike">
                          <a:solidFill>
                            <a:schemeClr val="dk1"/>
                          </a:solidFill>
                          <a:latin typeface="Century Gothic"/>
                        </a:rPr>
                        <a:t>Nom d'équipe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Les spartiates                                                                                                                                                    </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Prénom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rowSpan="6">
                  <a:txBody>
                    <a:bodyPr anchor="ctr">
                      <a:noAutofit/>
                    </a:bodyPr>
                    <a:p>
                      <a:pPr algn="ctr">
                        <a:lnSpc>
                          <a:spcPct val="100000"/>
                        </a:lnSpc>
                      </a:pPr>
                      <a:r>
                        <a:rPr b="0" lang="fr-FR" sz="1000" spc="-1" strike="noStrike">
                          <a:solidFill>
                            <a:schemeClr val="dk1"/>
                          </a:solidFill>
                          <a:latin typeface="Century Gothic"/>
                        </a:rPr>
                        <a:t>addition des 3 scores </a:t>
                      </a:r>
                      <a:endParaRPr b="0" lang="fr-FR" sz="1000" spc="-1" strike="noStrike">
                        <a:solidFill>
                          <a:srgbClr val="000000"/>
                        </a:solidFill>
                        <a:latin typeface="Calibri"/>
                      </a:endParaRPr>
                    </a:p>
                  </a:txBody>
                  <a:tcPr anchor="ctr" vert="ve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Leo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Maria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rowSpan="4">
                  <a:txBody>
                    <a:bodyPr anchor="t">
                      <a:noAutofit/>
                    </a:bodyPr>
                    <a:p>
                      <a:pPr algn="ctr">
                        <a:lnSpc>
                          <a:spcPct val="100000"/>
                        </a:lnSpc>
                      </a:pPr>
                      <a:r>
                        <a:rPr b="1" lang="fr-FR" sz="1000" spc="-1" strike="noStrike">
                          <a:solidFill>
                            <a:schemeClr val="dk1"/>
                          </a:solidFill>
                          <a:latin typeface="Century Gothic"/>
                        </a:rPr>
                        <a:t>Couleur de chasuble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rgbClr val="000000"/>
                          </a:solidFill>
                          <a:latin typeface="Calibri"/>
                        </a:rPr>
                        <a:t>Rouge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Noa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Adil</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a:t>
                      </a: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7528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14 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12 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17</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1" lang="fr-FR" sz="1000" spc="-1" strike="noStrike">
                          <a:solidFill>
                            <a:schemeClr val="dk1"/>
                          </a:solidFill>
                          <a:latin typeface="Century Gothic"/>
                        </a:rPr>
                        <a:t> </a:t>
                      </a:r>
                      <a:r>
                        <a:rPr b="1" lang="fr-FR" sz="1200" spc="-1" strike="noStrike">
                          <a:solidFill>
                            <a:schemeClr val="dk1"/>
                          </a:solidFill>
                          <a:latin typeface="Century Gothic"/>
                        </a:rPr>
                        <a:t>43</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bl>
          </a:graphicData>
        </a:graphic>
      </p:graphicFrame>
      <p:sp>
        <p:nvSpPr>
          <p:cNvPr id="2231" name="Ellipse 5"/>
          <p:cNvSpPr/>
          <p:nvPr/>
        </p:nvSpPr>
        <p:spPr>
          <a:xfrm>
            <a:off x="3420720" y="2777040"/>
            <a:ext cx="650520" cy="47268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2" name="Ellipse 6"/>
          <p:cNvSpPr/>
          <p:nvPr/>
        </p:nvSpPr>
        <p:spPr>
          <a:xfrm>
            <a:off x="10485000" y="2777040"/>
            <a:ext cx="650520" cy="47268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3" name="Ellipse 7"/>
          <p:cNvSpPr/>
          <p:nvPr/>
        </p:nvSpPr>
        <p:spPr>
          <a:xfrm>
            <a:off x="5500800" y="2777040"/>
            <a:ext cx="650520" cy="47268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4" name="Ellipse 8"/>
          <p:cNvSpPr/>
          <p:nvPr/>
        </p:nvSpPr>
        <p:spPr>
          <a:xfrm>
            <a:off x="2945520" y="376092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5" name="Ellipse 9"/>
          <p:cNvSpPr/>
          <p:nvPr/>
        </p:nvSpPr>
        <p:spPr>
          <a:xfrm>
            <a:off x="4173840" y="420444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6" name="Ellipse 10"/>
          <p:cNvSpPr/>
          <p:nvPr/>
        </p:nvSpPr>
        <p:spPr>
          <a:xfrm>
            <a:off x="3705840" y="463392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7" name="Ellipse 11"/>
          <p:cNvSpPr/>
          <p:nvPr/>
        </p:nvSpPr>
        <p:spPr>
          <a:xfrm>
            <a:off x="4173840" y="507708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8" name="Ellipse 12"/>
          <p:cNvSpPr/>
          <p:nvPr/>
        </p:nvSpPr>
        <p:spPr>
          <a:xfrm>
            <a:off x="6247800" y="506556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39" name="Ellipse 13"/>
          <p:cNvSpPr/>
          <p:nvPr/>
        </p:nvSpPr>
        <p:spPr>
          <a:xfrm>
            <a:off x="6675120" y="469008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0" name="Ellipse 14"/>
          <p:cNvSpPr/>
          <p:nvPr/>
        </p:nvSpPr>
        <p:spPr>
          <a:xfrm>
            <a:off x="6288480" y="424656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1" name="Ellipse 15"/>
          <p:cNvSpPr/>
          <p:nvPr/>
        </p:nvSpPr>
        <p:spPr>
          <a:xfrm>
            <a:off x="5827320" y="376092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2" name="Ellipse 16"/>
          <p:cNvSpPr/>
          <p:nvPr/>
        </p:nvSpPr>
        <p:spPr>
          <a:xfrm>
            <a:off x="9246240" y="380304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3" name="Ellipse 17"/>
          <p:cNvSpPr/>
          <p:nvPr/>
        </p:nvSpPr>
        <p:spPr>
          <a:xfrm>
            <a:off x="9633240" y="420444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4" name="Ellipse 18"/>
          <p:cNvSpPr/>
          <p:nvPr/>
        </p:nvSpPr>
        <p:spPr>
          <a:xfrm>
            <a:off x="10101240" y="464796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45" name="Ellipse 19"/>
          <p:cNvSpPr/>
          <p:nvPr/>
        </p:nvSpPr>
        <p:spPr>
          <a:xfrm>
            <a:off x="8892720" y="5065560"/>
            <a:ext cx="465480" cy="441000"/>
          </a:xfrm>
          <a:prstGeom prst="ellipse">
            <a:avLst/>
          </a:prstGeom>
          <a:no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246" name="Tableau 4"/>
          <p:cNvGraphicFramePr/>
          <p:nvPr/>
        </p:nvGraphicFramePr>
        <p:xfrm>
          <a:off x="3275280" y="936360"/>
          <a:ext cx="7873560" cy="1317600"/>
        </p:xfrm>
        <a:graphic>
          <a:graphicData uri="http://schemas.openxmlformats.org/drawingml/2006/table">
            <a:tbl>
              <a:tblPr/>
              <a:tblGrid>
                <a:gridCol w="7873920"/>
              </a:tblGrid>
              <a:tr h="467640">
                <a:tc>
                  <a:txBody>
                    <a:bodyPr anchor="ctr">
                      <a:noAutofit/>
                    </a:bodyPr>
                    <a:p>
                      <a:pPr algn="ctr">
                        <a:lnSpc>
                          <a:spcPct val="100000"/>
                        </a:lnSpc>
                        <a:tabLst>
                          <a:tab algn="l" pos="0"/>
                        </a:tabLst>
                      </a:pPr>
                      <a:r>
                        <a:rPr b="1" lang="fr-FR" sz="1100" spc="-1" strike="noStrike">
                          <a:solidFill>
                            <a:srgbClr val="000000"/>
                          </a:solidFill>
                          <a:latin typeface="Calibri"/>
                        </a:rPr>
                        <a:t>Sprint 4’’ départ arrêté</a:t>
                      </a:r>
                      <a:r>
                        <a:rPr b="0" lang="fr-FR" sz="1100" spc="-1" strike="noStrike">
                          <a:solidFill>
                            <a:srgbClr val="000000"/>
                          </a:solidFill>
                          <a:latin typeface="Calibri"/>
                        </a:rPr>
                        <a:t> : 1er plot à 16 m/ 2e à 19m/ 3e à 22/ 4e à 25 /5e à 28/6e à 31M</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r>
              <a:tr h="450000">
                <a:tc>
                  <a:txBody>
                    <a:bodyPr anchor="ctr">
                      <a:noAutofit/>
                    </a:bodyPr>
                    <a:p>
                      <a:pPr algn="ctr">
                        <a:lnSpc>
                          <a:spcPct val="100000"/>
                        </a:lnSpc>
                        <a:tabLst>
                          <a:tab algn="l" pos="0"/>
                        </a:tabLst>
                      </a:pPr>
                      <a:r>
                        <a:rPr b="0" lang="pt-BR" sz="1100" spc="-1" strike="noStrike">
                          <a:solidFill>
                            <a:srgbClr val="000000"/>
                          </a:solidFill>
                          <a:latin typeface="Calibri"/>
                        </a:rPr>
                        <a:t>Lancer MB 2Kg/3Kg : 1er plot à 2 M/ 2e à 3M/ 3e à 4M /4e à 5M /5e à 6M /6e à 7M</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r h="399960">
                <a:tc>
                  <a:txBody>
                    <a:bodyPr anchor="ctr">
                      <a:noAutofit/>
                    </a:bodyPr>
                    <a:p>
                      <a:pPr algn="ctr">
                        <a:lnSpc>
                          <a:spcPct val="100000"/>
                        </a:lnSpc>
                        <a:tabLst>
                          <a:tab algn="l" pos="0"/>
                        </a:tabLst>
                      </a:pPr>
                      <a:r>
                        <a:rPr b="0" lang="fr-FR" sz="1100" spc="-1" strike="noStrike">
                          <a:solidFill>
                            <a:srgbClr val="000000"/>
                          </a:solidFill>
                          <a:latin typeface="Calibri"/>
                        </a:rPr>
                        <a:t>Saut en long avec 8-10 appuis (10m) 1er plot 1m / 2e à 1,60m / 3é à 2,20m / 4é à 2,50m / 5é à 3,40m / 6é à 4m</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graphicFrame>
        <p:nvGraphicFramePr>
          <p:cNvPr id="2247" name="Tableau 6"/>
          <p:cNvGraphicFramePr/>
          <p:nvPr/>
        </p:nvGraphicFramePr>
        <p:xfrm>
          <a:off x="460080" y="1254240"/>
          <a:ext cx="2234520" cy="682200"/>
        </p:xfrm>
        <a:graphic>
          <a:graphicData uri="http://schemas.openxmlformats.org/drawingml/2006/table">
            <a:tbl>
              <a:tblPr/>
              <a:tblGrid>
                <a:gridCol w="2234880"/>
              </a:tblGrid>
              <a:tr h="682200">
                <a:tc>
                  <a:txBody>
                    <a:bodyPr anchor="ctr">
                      <a:noAutofit/>
                    </a:bodyPr>
                    <a:p>
                      <a:pPr algn="ctr">
                        <a:lnSpc>
                          <a:spcPct val="100000"/>
                        </a:lnSpc>
                      </a:pPr>
                      <a:r>
                        <a:rPr b="0" lang="fr-FR" sz="1600" spc="-1" strike="noStrike">
                          <a:solidFill>
                            <a:schemeClr val="dk1"/>
                          </a:solidFill>
                          <a:latin typeface="Century Gothic"/>
                        </a:rPr>
                        <a:t>Cycle 3</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bl>
          </a:graphicData>
        </a:graphic>
      </p:graphicFrame>
      <p:graphicFrame>
        <p:nvGraphicFramePr>
          <p:cNvPr id="2248" name="Tableau 11"/>
          <p:cNvGraphicFramePr/>
          <p:nvPr/>
        </p:nvGraphicFramePr>
        <p:xfrm>
          <a:off x="313920" y="2735280"/>
          <a:ext cx="11493000" cy="3663720"/>
        </p:xfrm>
        <a:graphic>
          <a:graphicData uri="http://schemas.openxmlformats.org/drawingml/2006/table">
            <a:tbl>
              <a:tblPr/>
              <a:tblGrid>
                <a:gridCol w="109008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640080"/>
              </a:tblGrid>
              <a:tr h="626760">
                <a:tc>
                  <a:txBody>
                    <a:bodyPr anchor="t">
                      <a:noAutofit/>
                    </a:bodyPr>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Nom d'équipe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p>
                      <a:pPr>
                        <a:lnSpc>
                          <a:spcPct val="100000"/>
                        </a:lnSpc>
                      </a:pPr>
                      <a:r>
                        <a:rPr b="0" lang="fr-FR" sz="1200" spc="-1" strike="noStrike">
                          <a:solidFill>
                            <a:schemeClr val="dk1"/>
                          </a:solidFill>
                          <a:latin typeface="Century Gothic"/>
                        </a:rPr>
                        <a:t>COURSE</a:t>
                      </a:r>
                      <a:endParaRPr b="0" lang="fr-FR" sz="1200" spc="-1" strike="noStrike">
                        <a:solidFill>
                          <a:srgbClr val="000000"/>
                        </a:solidFill>
                        <a:latin typeface="Calibri"/>
                      </a:endParaRPr>
                    </a:p>
                    <a:p>
                      <a:pPr algn="ctr">
                        <a:lnSpc>
                          <a:spcPct val="100000"/>
                        </a:lnSpc>
                      </a:pP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0" lang="fr-FR" sz="1200" spc="-1" strike="noStrike">
                          <a:solidFill>
                            <a:schemeClr val="dk1"/>
                          </a:solidFill>
                          <a:latin typeface="Century Gothic"/>
                        </a:rPr>
                        <a:t>           </a:t>
                      </a:r>
                      <a:r>
                        <a:rPr b="0" lang="fr-FR" sz="1200" spc="-1" strike="noStrike">
                          <a:solidFill>
                            <a:schemeClr val="dk1"/>
                          </a:solidFill>
                          <a:latin typeface="Century Gothic"/>
                        </a:rPr>
                        <a:t>SAUT</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9">
                  <a:txBody>
                    <a:bodyPr anchor="ctr">
                      <a:noAutofit/>
                    </a:bodyPr>
                    <a:p>
                      <a:pPr>
                        <a:lnSpc>
                          <a:spcPct val="100000"/>
                        </a:lnSpc>
                      </a:pPr>
                      <a:r>
                        <a:rPr b="0" lang="fr-FR" sz="900" spc="-1" strike="noStrike">
                          <a:solidFill>
                            <a:schemeClr val="dk1"/>
                          </a:solidFill>
                          <a:latin typeface="Century Gothic"/>
                        </a:rPr>
                        <a:t>            </a:t>
                      </a:r>
                      <a:r>
                        <a:rPr b="0" lang="fr-FR" sz="1200" spc="-1" strike="noStrike">
                          <a:solidFill>
                            <a:schemeClr val="dk1"/>
                          </a:solidFill>
                          <a:latin typeface="Century Gothic"/>
                        </a:rPr>
                        <a:t>LANCER</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06160">
                <a:tc>
                  <a:txBody>
                    <a:bodyPr anchor="ctr">
                      <a:noAutofit/>
                    </a:bodyPr>
                    <a:p>
                      <a:pPr algn="ctr">
                        <a:lnSpc>
                          <a:spcPct val="100000"/>
                        </a:lnSpc>
                      </a:pPr>
                      <a:r>
                        <a:rPr b="0" lang="fr-FR" sz="900" spc="-1" strike="noStrike">
                          <a:solidFill>
                            <a:schemeClr val="dk1"/>
                          </a:solidFill>
                          <a:latin typeface="Century Gothic"/>
                        </a:rPr>
                        <a:t>PRENOMS</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rgbClr val="000000"/>
                          </a:solidFill>
                          <a:latin typeface="Calibri"/>
                        </a:rPr>
                        <a:t>Somme des écarts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Leo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rgbClr val="000000"/>
                          </a:solidFill>
                          <a:latin typeface="Calibri"/>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Maria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-3</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Noa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-3</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Adil</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a:t>
                      </a: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bl>
          </a:graphicData>
        </a:graphic>
      </p:graphicFrame>
      <p:sp>
        <p:nvSpPr>
          <p:cNvPr id="2249" name="PlaceHolder 1"/>
          <p:cNvSpPr>
            <a:spLocks noGrp="1"/>
          </p:cNvSpPr>
          <p:nvPr>
            <p:ph type="title"/>
          </p:nvPr>
        </p:nvSpPr>
        <p:spPr>
          <a:xfrm>
            <a:off x="1794960" y="77400"/>
            <a:ext cx="9551880" cy="680040"/>
          </a:xfrm>
          <a:prstGeom prst="rect">
            <a:avLst/>
          </a:prstGeom>
          <a:noFill/>
          <a:ln w="0">
            <a:noFill/>
          </a:ln>
        </p:spPr>
        <p:txBody>
          <a:bodyPr lIns="0" rIns="0" tIns="0" bIns="0" anchor="t">
            <a:normAutofit fontScale="68333" lnSpcReduction="20000"/>
          </a:bodyPr>
          <a:p>
            <a:pPr indent="0" algn="ctr">
              <a:lnSpc>
                <a:spcPct val="100000"/>
              </a:lnSpc>
              <a:buNone/>
              <a:tabLst>
                <a:tab algn="l" pos="0"/>
              </a:tabLst>
            </a:pPr>
            <a:r>
              <a:rPr b="0" lang="fr-FR" sz="3600" spc="-1" strike="noStrike">
                <a:solidFill>
                  <a:srgbClr val="262626"/>
                </a:solidFill>
                <a:latin typeface="Century Gothic"/>
              </a:rPr>
              <a:t>Le combiné auto référé en cycle 3</a:t>
            </a:r>
            <a:br>
              <a:rPr sz="3600"/>
            </a:br>
            <a:endParaRPr b="0" lang="fr-FR"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0" name="ZoneTexte 24"/>
          <p:cNvSpPr/>
          <p:nvPr/>
        </p:nvSpPr>
        <p:spPr>
          <a:xfrm>
            <a:off x="2161440" y="194040"/>
            <a:ext cx="609336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000000"/>
                </a:solidFill>
                <a:latin typeface="Calibri"/>
                <a:ea typeface="DejaVu Sans"/>
              </a:rPr>
              <a:t>        </a:t>
            </a:r>
            <a:r>
              <a:rPr b="1" lang="fr-FR" sz="1800" spc="-1" strike="noStrike">
                <a:solidFill>
                  <a:srgbClr val="000000"/>
                </a:solidFill>
                <a:latin typeface="Calibri"/>
                <a:ea typeface="DejaVu Sans"/>
              </a:rPr>
              <a:t>Note sur 16pts écart à la cible</a:t>
            </a:r>
            <a:r>
              <a:rPr b="0" lang="fr-FR" sz="1800" spc="-1" strike="noStrike">
                <a:solidFill>
                  <a:srgbClr val="000000"/>
                </a:solidFill>
                <a:latin typeface="Century Gothic"/>
                <a:ea typeface="DejaVu Sans"/>
              </a:rPr>
              <a:t> </a:t>
            </a:r>
            <a:endParaRPr b="0" lang="fr-FR" sz="1800" spc="-1" strike="noStrike">
              <a:solidFill>
                <a:srgbClr val="000000"/>
              </a:solidFill>
              <a:latin typeface="Calibri"/>
            </a:endParaRPr>
          </a:p>
        </p:txBody>
      </p:sp>
      <p:graphicFrame>
        <p:nvGraphicFramePr>
          <p:cNvPr id="2251" name="Tableau 25"/>
          <p:cNvGraphicFramePr/>
          <p:nvPr/>
        </p:nvGraphicFramePr>
        <p:xfrm>
          <a:off x="2457000" y="748080"/>
          <a:ext cx="2114280" cy="2594520"/>
        </p:xfrm>
        <a:graphic>
          <a:graphicData uri="http://schemas.openxmlformats.org/drawingml/2006/table">
            <a:tbl>
              <a:tblPr/>
              <a:tblGrid>
                <a:gridCol w="1183320"/>
                <a:gridCol w="931320"/>
              </a:tblGrid>
              <a:tr h="450000">
                <a:tc>
                  <a:txBody>
                    <a:bodyPr anchor="ctr">
                      <a:noAutofit/>
                    </a:bodyPr>
                    <a:p>
                      <a:pPr algn="ctr">
                        <a:lnSpc>
                          <a:spcPct val="100000"/>
                        </a:lnSpc>
                      </a:pPr>
                      <a:r>
                        <a:rPr b="0" lang="fr-FR" sz="1100" spc="-1" strike="noStrike">
                          <a:solidFill>
                            <a:schemeClr val="dk1"/>
                          </a:solidFill>
                          <a:latin typeface="Century Gothic"/>
                        </a:rPr>
                        <a:t>16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450000">
                <a:tc>
                  <a:txBody>
                    <a:bodyPr anchor="ctr">
                      <a:noAutofit/>
                    </a:bodyPr>
                    <a:p>
                      <a:pPr algn="ctr">
                        <a:lnSpc>
                          <a:spcPct val="100000"/>
                        </a:lnSpc>
                      </a:pPr>
                      <a:r>
                        <a:rPr b="0" lang="fr-FR" sz="1100" spc="-1" strike="noStrike">
                          <a:solidFill>
                            <a:schemeClr val="dk1"/>
                          </a:solidFill>
                          <a:latin typeface="Century Gothic"/>
                        </a:rPr>
                        <a:t>14pts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327240">
                <a:tc>
                  <a:txBody>
                    <a:bodyPr anchor="ctr">
                      <a:noAutofit/>
                    </a:bodyPr>
                    <a:p>
                      <a:pPr algn="ctr">
                        <a:lnSpc>
                          <a:spcPct val="100000"/>
                        </a:lnSpc>
                      </a:pPr>
                      <a:r>
                        <a:rPr b="0" lang="fr-FR" sz="1100" spc="-1" strike="noStrike">
                          <a:solidFill>
                            <a:schemeClr val="dk1"/>
                          </a:solidFill>
                          <a:latin typeface="Century Gothic"/>
                        </a:rPr>
                        <a:t>12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424440">
                <a:tc>
                  <a:txBody>
                    <a:bodyPr anchor="ctr">
                      <a:noAutofit/>
                    </a:bodyPr>
                    <a:p>
                      <a:pPr algn="ctr">
                        <a:lnSpc>
                          <a:spcPct val="100000"/>
                        </a:lnSpc>
                      </a:pPr>
                      <a:r>
                        <a:rPr b="0" lang="fr-FR" sz="1100" spc="-1" strike="noStrike">
                          <a:solidFill>
                            <a:schemeClr val="dk1"/>
                          </a:solidFill>
                          <a:latin typeface="Century Gothic"/>
                        </a:rPr>
                        <a:t>11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452160">
                <a:tc>
                  <a:txBody>
                    <a:bodyPr anchor="ctr">
                      <a:noAutofit/>
                    </a:bodyPr>
                    <a:p>
                      <a:pPr algn="ctr">
                        <a:lnSpc>
                          <a:spcPct val="100000"/>
                        </a:lnSpc>
                      </a:pPr>
                      <a:r>
                        <a:rPr b="0" lang="fr-FR" sz="1100" spc="-1" strike="noStrike">
                          <a:solidFill>
                            <a:schemeClr val="dk1"/>
                          </a:solidFill>
                          <a:latin typeface="Century Gothic"/>
                        </a:rPr>
                        <a:t>10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490680">
                <a:tc>
                  <a:txBody>
                    <a:bodyPr anchor="ctr">
                      <a:noAutofit/>
                    </a:bodyPr>
                    <a:p>
                      <a:pPr algn="ctr">
                        <a:lnSpc>
                          <a:spcPct val="100000"/>
                        </a:lnSpc>
                      </a:pPr>
                      <a:r>
                        <a:rPr b="0" lang="fr-FR" sz="1100" spc="-1" strike="noStrike">
                          <a:solidFill>
                            <a:schemeClr val="dk1"/>
                          </a:solidFill>
                          <a:latin typeface="Century Gothic"/>
                        </a:rPr>
                        <a:t>9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bl>
          </a:graphicData>
        </a:graphic>
      </p:graphicFrame>
      <p:graphicFrame>
        <p:nvGraphicFramePr>
          <p:cNvPr id="2252" name="Tableau 26"/>
          <p:cNvGraphicFramePr/>
          <p:nvPr/>
        </p:nvGraphicFramePr>
        <p:xfrm>
          <a:off x="2457000" y="3343680"/>
          <a:ext cx="2114280" cy="3407400"/>
        </p:xfrm>
        <a:graphic>
          <a:graphicData uri="http://schemas.openxmlformats.org/drawingml/2006/table">
            <a:tbl>
              <a:tblPr/>
              <a:tblGrid>
                <a:gridCol w="1183320"/>
                <a:gridCol w="931320"/>
              </a:tblGrid>
              <a:tr h="374040">
                <a:tc>
                  <a:txBody>
                    <a:bodyPr anchor="ctr">
                      <a:noAutofit/>
                    </a:bodyPr>
                    <a:p>
                      <a:pPr algn="ctr">
                        <a:lnSpc>
                          <a:spcPct val="100000"/>
                        </a:lnSpc>
                      </a:pPr>
                      <a:r>
                        <a:rPr b="0" lang="fr-FR" sz="1100" spc="-1" strike="noStrike">
                          <a:solidFill>
                            <a:schemeClr val="dk1"/>
                          </a:solidFill>
                          <a:latin typeface="Century Gothic"/>
                        </a:rPr>
                        <a:t>8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74040">
                <a:tc>
                  <a:txBody>
                    <a:bodyPr anchor="ctr">
                      <a:noAutofit/>
                    </a:bodyPr>
                    <a:p>
                      <a:pPr algn="ctr">
                        <a:lnSpc>
                          <a:spcPct val="100000"/>
                        </a:lnSpc>
                      </a:pPr>
                      <a:r>
                        <a:rPr b="0" lang="fr-FR" sz="1100" spc="-1" strike="noStrike">
                          <a:solidFill>
                            <a:schemeClr val="dk1"/>
                          </a:solidFill>
                          <a:latin typeface="Century Gothic"/>
                        </a:rPr>
                        <a:t>7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-7</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74040">
                <a:tc>
                  <a:txBody>
                    <a:bodyPr anchor="ctr">
                      <a:noAutofit/>
                    </a:bodyPr>
                    <a:p>
                      <a:pPr algn="ctr">
                        <a:lnSpc>
                          <a:spcPct val="100000"/>
                        </a:lnSpc>
                      </a:pPr>
                      <a:r>
                        <a:rPr b="0" lang="fr-FR" sz="1100" spc="-1" strike="noStrike">
                          <a:solidFill>
                            <a:schemeClr val="dk1"/>
                          </a:solidFill>
                          <a:latin typeface="Century Gothic"/>
                        </a:rPr>
                        <a:t>6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-8</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74040">
                <a:tc>
                  <a:txBody>
                    <a:bodyPr anchor="ctr">
                      <a:noAutofit/>
                    </a:bodyPr>
                    <a:p>
                      <a:pPr algn="ctr">
                        <a:lnSpc>
                          <a:spcPct val="100000"/>
                        </a:lnSpc>
                      </a:pPr>
                      <a:r>
                        <a:rPr b="0" lang="fr-FR" sz="1100" spc="-1" strike="noStrike">
                          <a:solidFill>
                            <a:schemeClr val="dk1"/>
                          </a:solidFill>
                          <a:latin typeface="Century Gothic"/>
                        </a:rPr>
                        <a:t>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-9</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74040">
                <a:tc>
                  <a:txBody>
                    <a:bodyPr anchor="ctr">
                      <a:noAutofit/>
                    </a:bodyPr>
                    <a:p>
                      <a:pPr algn="ctr">
                        <a:lnSpc>
                          <a:spcPct val="100000"/>
                        </a:lnSpc>
                      </a:pPr>
                      <a:r>
                        <a:rPr b="0" lang="fr-FR" sz="1100" spc="-1" strike="noStrike">
                          <a:solidFill>
                            <a:schemeClr val="dk1"/>
                          </a:solidFill>
                          <a:latin typeface="Century Gothic"/>
                        </a:rPr>
                        <a:t>4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-10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r h="477720">
                <a:tc>
                  <a:txBody>
                    <a:bodyPr anchor="ctr">
                      <a:noAutofit/>
                    </a:bodyPr>
                    <a:p>
                      <a:pPr algn="ctr">
                        <a:lnSpc>
                          <a:spcPct val="100000"/>
                        </a:lnSpc>
                      </a:pPr>
                      <a:r>
                        <a:rPr b="0" lang="fr-FR" sz="1100" spc="-1" strike="noStrike">
                          <a:solidFill>
                            <a:schemeClr val="dk1"/>
                          </a:solidFill>
                          <a:latin typeface="Century Gothic"/>
                        </a:rPr>
                        <a:t>3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-11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r h="353160">
                <a:tc>
                  <a:txBody>
                    <a:bodyPr anchor="ctr">
                      <a:noAutofit/>
                    </a:bodyPr>
                    <a:p>
                      <a:pPr algn="ctr">
                        <a:lnSpc>
                          <a:spcPct val="100000"/>
                        </a:lnSpc>
                      </a:pPr>
                      <a:r>
                        <a:rPr b="0" lang="fr-FR" sz="1100" spc="-1" strike="noStrike">
                          <a:solidFill>
                            <a:schemeClr val="dk1"/>
                          </a:solidFill>
                          <a:latin typeface="Century Gothic"/>
                        </a:rPr>
                        <a:t>2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-12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r h="353160">
                <a:tc>
                  <a:txBody>
                    <a:bodyPr anchor="ctr">
                      <a:noAutofit/>
                    </a:bodyPr>
                    <a:p>
                      <a:pPr algn="ctr">
                        <a:lnSpc>
                          <a:spcPct val="100000"/>
                        </a:lnSpc>
                      </a:pPr>
                      <a:r>
                        <a:rPr b="0" lang="fr-FR" sz="1100" spc="-1" strike="noStrike">
                          <a:solidFill>
                            <a:schemeClr val="dk1"/>
                          </a:solidFill>
                          <a:latin typeface="Century Gothic"/>
                        </a:rPr>
                        <a:t>1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-13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r h="353160">
                <a:tc>
                  <a:txBody>
                    <a:bodyPr anchor="ctr">
                      <a:noAutofit/>
                    </a:bodyPr>
                    <a:p>
                      <a:pPr algn="ctr">
                        <a:lnSpc>
                          <a:spcPct val="100000"/>
                        </a:lnSpc>
                      </a:pPr>
                      <a:r>
                        <a:rPr b="0" lang="fr-FR" sz="1100" spc="-1" strike="noStrike">
                          <a:solidFill>
                            <a:schemeClr val="dk1"/>
                          </a:solidFill>
                          <a:latin typeface="Century Gothic"/>
                        </a:rPr>
                        <a:t>0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-14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bl>
          </a:graphicData>
        </a:graphic>
      </p:graphicFrame>
      <p:sp>
        <p:nvSpPr>
          <p:cNvPr id="2253" name="ZoneTexte 28"/>
          <p:cNvSpPr/>
          <p:nvPr/>
        </p:nvSpPr>
        <p:spPr>
          <a:xfrm>
            <a:off x="8137080" y="1064160"/>
            <a:ext cx="364572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1" lang="fr-FR" sz="1800" spc="-1" strike="noStrike">
                <a:solidFill>
                  <a:srgbClr val="000000"/>
                </a:solidFill>
                <a:latin typeface="Calibri"/>
                <a:ea typeface="DejaVu Sans"/>
              </a:rPr>
              <a:t>note sur 4 pts rôles sociaux</a:t>
            </a:r>
            <a:r>
              <a:rPr b="0" lang="fr-FR" sz="1800" spc="-1" strike="noStrike">
                <a:solidFill>
                  <a:srgbClr val="000000"/>
                </a:solidFill>
                <a:latin typeface="Century Gothic"/>
                <a:ea typeface="DejaVu Sans"/>
              </a:rPr>
              <a:t> </a:t>
            </a:r>
            <a:endParaRPr b="0" lang="fr-FR" sz="1800" spc="-1" strike="noStrike">
              <a:solidFill>
                <a:srgbClr val="000000"/>
              </a:solidFill>
              <a:latin typeface="Calibri"/>
            </a:endParaRPr>
          </a:p>
        </p:txBody>
      </p:sp>
      <p:graphicFrame>
        <p:nvGraphicFramePr>
          <p:cNvPr id="2254" name="Tableau 29"/>
          <p:cNvGraphicFramePr/>
          <p:nvPr/>
        </p:nvGraphicFramePr>
        <p:xfrm>
          <a:off x="8137080" y="1570320"/>
          <a:ext cx="2816280" cy="2188800"/>
        </p:xfrm>
        <a:graphic>
          <a:graphicData uri="http://schemas.openxmlformats.org/drawingml/2006/table">
            <a:tbl>
              <a:tblPr/>
              <a:tblGrid>
                <a:gridCol w="1576080"/>
                <a:gridCol w="1240560"/>
              </a:tblGrid>
              <a:tr h="465120">
                <a:tc>
                  <a:txBody>
                    <a:bodyPr anchor="ctr">
                      <a:noAutofit/>
                    </a:bodyPr>
                    <a:p>
                      <a:pPr algn="ctr">
                        <a:lnSpc>
                          <a:spcPct val="100000"/>
                        </a:lnSpc>
                      </a:pPr>
                      <a:r>
                        <a:rPr b="0" lang="fr-FR" sz="1100" spc="-1" strike="noStrike">
                          <a:solidFill>
                            <a:schemeClr val="dk1"/>
                          </a:solidFill>
                          <a:latin typeface="Century Gothic"/>
                          <a:ea typeface="Calibri"/>
                        </a:rPr>
                        <a:t>nombres de postes occupé par ateliers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0" lang="fr-FR" sz="1100" spc="-1" strike="noStrike">
                          <a:solidFill>
                            <a:schemeClr val="dk1"/>
                          </a:solidFill>
                          <a:latin typeface="Century Gothic"/>
                        </a:rPr>
                        <a:t>points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r>
              <a:tr h="465120">
                <a:tc>
                  <a:txBody>
                    <a:bodyPr anchor="ctr">
                      <a:noAutofit/>
                    </a:bodyPr>
                    <a:p>
                      <a:pPr algn="ctr">
                        <a:lnSpc>
                          <a:spcPct val="100000"/>
                        </a:lnSpc>
                      </a:pPr>
                      <a:r>
                        <a:rPr b="1" lang="fr-FR" sz="1100" spc="-1" strike="noStrike">
                          <a:solidFill>
                            <a:srgbClr val="000000"/>
                          </a:solidFill>
                          <a:latin typeface="Calibri"/>
                        </a:rPr>
                        <a:t>11-12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465120">
                <a:tc>
                  <a:txBody>
                    <a:bodyPr anchor="ctr">
                      <a:noAutofit/>
                    </a:bodyPr>
                    <a:p>
                      <a:pPr algn="ctr">
                        <a:lnSpc>
                          <a:spcPct val="100000"/>
                        </a:lnSpc>
                      </a:pPr>
                      <a:r>
                        <a:rPr b="1" lang="fr-FR" sz="1100" spc="-1" strike="noStrike">
                          <a:solidFill>
                            <a:srgbClr val="000000"/>
                          </a:solidFill>
                          <a:latin typeface="Calibri"/>
                        </a:rPr>
                        <a:t>8-10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465120">
                <a:tc>
                  <a:txBody>
                    <a:bodyPr anchor="ctr">
                      <a:noAutofit/>
                    </a:bodyPr>
                    <a:p>
                      <a:pPr algn="ctr">
                        <a:lnSpc>
                          <a:spcPct val="100000"/>
                        </a:lnSpc>
                      </a:pPr>
                      <a:r>
                        <a:rPr b="1" lang="fr-FR" sz="1100" spc="-1" strike="noStrike">
                          <a:solidFill>
                            <a:srgbClr val="000000"/>
                          </a:solidFill>
                          <a:latin typeface="Calibri"/>
                        </a:rPr>
                        <a:t>5-8</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1   2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28320">
                <a:tc>
                  <a:txBody>
                    <a:bodyPr anchor="ctr">
                      <a:noAutofit/>
                    </a:bodyPr>
                    <a:p>
                      <a:pPr algn="ctr">
                        <a:lnSpc>
                          <a:spcPct val="100000"/>
                        </a:lnSpc>
                      </a:pPr>
                      <a:r>
                        <a:rPr b="1" lang="fr-FR" sz="1100" spc="-1" strike="noStrike">
                          <a:solidFill>
                            <a:srgbClr val="000000"/>
                          </a:solidFill>
                          <a:latin typeface="Calibri"/>
                        </a:rPr>
                        <a:t>- de 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bl>
          </a:graphicData>
        </a:graphic>
      </p:graphicFrame>
      <p:graphicFrame>
        <p:nvGraphicFramePr>
          <p:cNvPr id="2255" name="Tableau 30"/>
          <p:cNvGraphicFramePr/>
          <p:nvPr/>
        </p:nvGraphicFramePr>
        <p:xfrm>
          <a:off x="4572000" y="3343680"/>
          <a:ext cx="1283400" cy="3407760"/>
        </p:xfrm>
        <a:graphic>
          <a:graphicData uri="http://schemas.openxmlformats.org/drawingml/2006/table">
            <a:tbl>
              <a:tblPr/>
              <a:tblGrid>
                <a:gridCol w="1283760"/>
              </a:tblGrid>
              <a:tr h="1535760">
                <a:tc>
                  <a:txBody>
                    <a:bodyPr anchor="ctr">
                      <a:noAutofit/>
                    </a:bodyPr>
                    <a:p>
                      <a:pPr algn="ctr">
                        <a:lnSpc>
                          <a:spcPct val="100000"/>
                        </a:lnSpc>
                      </a:pPr>
                      <a:r>
                        <a:rPr b="0" lang="fr-FR" sz="1000" spc="-1" strike="noStrike">
                          <a:solidFill>
                            <a:schemeClr val="dk1"/>
                          </a:solidFill>
                          <a:latin typeface="Century Gothic"/>
                        </a:rPr>
                        <a:t>Maîtrise fragile</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1872000">
                <a:tc>
                  <a:txBody>
                    <a:bodyPr anchor="ctr">
                      <a:noAutofit/>
                    </a:bodyPr>
                    <a:p>
                      <a:pPr algn="ctr">
                        <a:lnSpc>
                          <a:spcPct val="100000"/>
                        </a:lnSpc>
                      </a:pPr>
                      <a:r>
                        <a:rPr b="0" lang="fr-FR" sz="1000" spc="-1" strike="noStrike">
                          <a:solidFill>
                            <a:schemeClr val="dk1"/>
                          </a:solidFill>
                          <a:latin typeface="Century Gothic"/>
                        </a:rPr>
                        <a:t>Maîtrise insuffisante</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bl>
          </a:graphicData>
        </a:graphic>
      </p:graphicFrame>
      <p:graphicFrame>
        <p:nvGraphicFramePr>
          <p:cNvPr id="2256" name="Tableau 32"/>
          <p:cNvGraphicFramePr/>
          <p:nvPr/>
        </p:nvGraphicFramePr>
        <p:xfrm>
          <a:off x="4572000" y="748080"/>
          <a:ext cx="1274040" cy="2610360"/>
        </p:xfrm>
        <a:graphic>
          <a:graphicData uri="http://schemas.openxmlformats.org/drawingml/2006/table">
            <a:tbl>
              <a:tblPr/>
              <a:tblGrid>
                <a:gridCol w="1274400"/>
              </a:tblGrid>
              <a:tr h="1235520">
                <a:tc>
                  <a:txBody>
                    <a:bodyPr anchor="ctr">
                      <a:noAutofit/>
                    </a:bodyPr>
                    <a:p>
                      <a:pPr algn="ctr">
                        <a:lnSpc>
                          <a:spcPct val="100000"/>
                        </a:lnSpc>
                      </a:pPr>
                      <a:r>
                        <a:rPr b="0" lang="fr-FR" sz="1000" spc="-1" strike="noStrike">
                          <a:solidFill>
                            <a:srgbClr val="000000"/>
                          </a:solidFill>
                          <a:latin typeface="Century Gothic"/>
                        </a:rPr>
                        <a:t>Très bonne maîtrise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1374840">
                <a:tc>
                  <a:txBody>
                    <a:bodyPr anchor="ctr">
                      <a:noAutofit/>
                    </a:bodyPr>
                    <a:p>
                      <a:pPr algn="ctr">
                        <a:lnSpc>
                          <a:spcPct val="100000"/>
                        </a:lnSpc>
                      </a:pPr>
                      <a:r>
                        <a:rPr b="0" lang="fr-FR" sz="1000" spc="-1" strike="noStrike">
                          <a:solidFill>
                            <a:schemeClr val="dk1"/>
                          </a:solidFill>
                          <a:latin typeface="Century Gothic"/>
                        </a:rPr>
                        <a:t>Maîtrise satisfaisante</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bl>
          </a:graphicData>
        </a:graphic>
      </p:graphicFrame>
      <p:sp>
        <p:nvSpPr>
          <p:cNvPr id="2257" name="ZoneTexte 1"/>
          <p:cNvSpPr/>
          <p:nvPr/>
        </p:nvSpPr>
        <p:spPr>
          <a:xfrm>
            <a:off x="6687000" y="4259880"/>
            <a:ext cx="5401800" cy="28328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000000"/>
                </a:solidFill>
                <a:latin typeface="Century Gothic"/>
                <a:ea typeface="DejaVu Sans"/>
              </a:rPr>
              <a:t>Rôles sociaux:</a:t>
            </a:r>
            <a:endParaRPr b="0" lang="fr-FR" sz="1800" spc="-1" strike="noStrike">
              <a:solidFill>
                <a:srgbClr val="000000"/>
              </a:solidFill>
              <a:latin typeface="Calibri"/>
            </a:endParaRPr>
          </a:p>
          <a:p>
            <a:pPr>
              <a:lnSpc>
                <a:spcPct val="100000"/>
              </a:lnSpc>
            </a:pPr>
            <a:r>
              <a:rPr b="1" lang="fr-FR" sz="1800" spc="-1" strike="noStrike">
                <a:solidFill>
                  <a:srgbClr val="000000"/>
                </a:solidFill>
                <a:latin typeface="Century Gothic"/>
                <a:ea typeface="DejaVu Sans"/>
              </a:rPr>
              <a:t>Course</a:t>
            </a:r>
            <a:r>
              <a:rPr b="0" lang="fr-FR" sz="1800" spc="-1" strike="noStrike">
                <a:solidFill>
                  <a:srgbClr val="000000"/>
                </a:solidFill>
                <a:latin typeface="Century Gothic"/>
                <a:ea typeface="DejaVu Sans"/>
              </a:rPr>
              <a:t>: 1:secrétaire / 2: starter / 3:décompte de plots / 4: Chrono sifflet</a:t>
            </a: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p>
            <a:pPr>
              <a:lnSpc>
                <a:spcPct val="100000"/>
              </a:lnSpc>
            </a:pPr>
            <a:r>
              <a:rPr b="1" lang="fr-FR" sz="1800" spc="-1" strike="noStrike">
                <a:solidFill>
                  <a:srgbClr val="000000"/>
                </a:solidFill>
                <a:latin typeface="Century Gothic"/>
                <a:ea typeface="DejaVu Sans"/>
              </a:rPr>
              <a:t>Sauts: </a:t>
            </a:r>
            <a:r>
              <a:rPr b="0" lang="fr-FR" sz="1800" spc="-1" strike="noStrike">
                <a:solidFill>
                  <a:srgbClr val="000000"/>
                </a:solidFill>
                <a:latin typeface="Century Gothic"/>
                <a:ea typeface="DejaVu Sans"/>
              </a:rPr>
              <a:t>1:secrétaire / 2:valide essai / 3: valide perf /4: ratisse</a:t>
            </a: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p>
            <a:pPr>
              <a:lnSpc>
                <a:spcPct val="100000"/>
              </a:lnSpc>
            </a:pPr>
            <a:r>
              <a:rPr b="1" lang="fr-FR" sz="1800" spc="-1" strike="noStrike">
                <a:solidFill>
                  <a:srgbClr val="000000"/>
                </a:solidFill>
                <a:latin typeface="Century Gothic"/>
                <a:ea typeface="DejaVu Sans"/>
              </a:rPr>
              <a:t>Lancers: </a:t>
            </a:r>
            <a:r>
              <a:rPr b="0" lang="fr-FR" sz="1800" spc="-1" strike="noStrike">
                <a:solidFill>
                  <a:srgbClr val="000000"/>
                </a:solidFill>
                <a:latin typeface="Century Gothic"/>
                <a:ea typeface="DejaVu Sans"/>
              </a:rPr>
              <a:t>1: secrétaire / 2: valide l’essai / 3: valide perf /4: Relance medecin ball </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8" name="PlaceHolder 1"/>
          <p:cNvSpPr>
            <a:spLocks noGrp="1"/>
          </p:cNvSpPr>
          <p:nvPr>
            <p:ph type="title"/>
          </p:nvPr>
        </p:nvSpPr>
        <p:spPr>
          <a:xfrm>
            <a:off x="1894680" y="145800"/>
            <a:ext cx="9461520" cy="806040"/>
          </a:xfrm>
          <a:prstGeom prst="rect">
            <a:avLst/>
          </a:prstGeom>
          <a:noFill/>
          <a:ln w="0">
            <a:noFill/>
          </a:ln>
        </p:spPr>
        <p:txBody>
          <a:bodyPr lIns="0" rIns="0" tIns="0" bIns="0" anchor="t">
            <a:noAutofit/>
          </a:bodyPr>
          <a:p>
            <a:pPr indent="0" algn="ctr">
              <a:lnSpc>
                <a:spcPct val="100000"/>
              </a:lnSpc>
              <a:buNone/>
              <a:tabLst>
                <a:tab algn="l" pos="0"/>
              </a:tabLst>
            </a:pPr>
            <a:r>
              <a:rPr b="0" lang="fr-FR" sz="3600" spc="-1" strike="noStrike">
                <a:solidFill>
                  <a:srgbClr val="262626"/>
                </a:solidFill>
                <a:latin typeface="Century Gothic"/>
              </a:rPr>
              <a:t>Le rapport aux programmes</a:t>
            </a:r>
            <a:endParaRPr b="0" lang="fr-FR" sz="3600" spc="-1" strike="noStrike">
              <a:solidFill>
                <a:srgbClr val="000000"/>
              </a:solidFill>
              <a:latin typeface="Calibri"/>
            </a:endParaRPr>
          </a:p>
        </p:txBody>
      </p:sp>
      <p:sp>
        <p:nvSpPr>
          <p:cNvPr id="2259" name="PlaceHolder 2"/>
          <p:cNvSpPr>
            <a:spLocks noGrp="1"/>
          </p:cNvSpPr>
          <p:nvPr>
            <p:ph/>
          </p:nvPr>
        </p:nvSpPr>
        <p:spPr>
          <a:xfrm>
            <a:off x="999360" y="2133720"/>
            <a:ext cx="5094360" cy="4721760"/>
          </a:xfrm>
          <a:prstGeom prst="rect">
            <a:avLst/>
          </a:prstGeom>
          <a:noFill/>
          <a:ln w="0">
            <a:noFill/>
          </a:ln>
        </p:spPr>
        <p:txBody>
          <a:bodyPr lIns="0" rIns="0" tIns="0" bIns="0" anchor="t">
            <a:normAutofit/>
          </a:bodyPr>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	</a:t>
            </a:r>
            <a:r>
              <a:rPr b="0" lang="fr-FR" sz="1800" spc="-1" strike="noStrike">
                <a:solidFill>
                  <a:srgbClr val="404040"/>
                </a:solidFill>
                <a:latin typeface="Century Gothic"/>
              </a:rPr>
              <a:t> </a:t>
            </a:r>
            <a:r>
              <a:rPr b="0" lang="fr-FR" sz="1800" spc="-1" strike="noStrike">
                <a:solidFill>
                  <a:srgbClr val="404040"/>
                </a:solidFill>
                <a:latin typeface="Century Gothic"/>
              </a:rPr>
              <a:t>Courir / Sauter/ lancer </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	</a:t>
            </a:r>
            <a:r>
              <a:rPr b="0" lang="fr-FR" sz="1800" spc="-1" strike="noStrike">
                <a:solidFill>
                  <a:srgbClr val="404040"/>
                </a:solidFill>
                <a:latin typeface="Century Gothic"/>
              </a:rPr>
              <a:t>Cumul de perf cible pour se rapprocher  de la plus haute maitrise. </a:t>
            </a:r>
            <a:endParaRPr b="0" lang="fr-FR" sz="1800" spc="-1" strike="noStrike">
              <a:solidFill>
                <a:srgbClr val="000000"/>
              </a:solidFill>
              <a:latin typeface="Calibri"/>
            </a:endParaRPr>
          </a:p>
        </p:txBody>
      </p:sp>
      <p:sp>
        <p:nvSpPr>
          <p:cNvPr id="2260" name="PlaceHolder 3"/>
          <p:cNvSpPr>
            <a:spLocks noGrp="1"/>
          </p:cNvSpPr>
          <p:nvPr>
            <p:ph/>
          </p:nvPr>
        </p:nvSpPr>
        <p:spPr>
          <a:xfrm>
            <a:off x="7143120" y="2126160"/>
            <a:ext cx="4358880" cy="4583520"/>
          </a:xfrm>
          <a:prstGeom prst="rect">
            <a:avLst/>
          </a:prstGeom>
          <a:noFill/>
          <a:ln w="0">
            <a:noFill/>
          </a:ln>
        </p:spPr>
        <p:txBody>
          <a:bodyPr lIns="0" rIns="0" tIns="0" bIns="0" anchor="t">
            <a:normAutofit fontScale="87222"/>
          </a:bodyPr>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 </a:t>
            </a:r>
            <a:r>
              <a:rPr b="0" lang="fr-FR" sz="1800" spc="-1" strike="noStrike">
                <a:solidFill>
                  <a:srgbClr val="404040"/>
                </a:solidFill>
                <a:latin typeface="Century Gothic"/>
              </a:rPr>
              <a:t>Donner un départ, mesurer, reporter les performances, additionner, comparer.</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    </a:t>
            </a:r>
            <a:r>
              <a:rPr b="0" lang="fr-FR" sz="1800" spc="-1" strike="noStrike">
                <a:solidFill>
                  <a:srgbClr val="404040"/>
                </a:solidFill>
                <a:latin typeface="Century Gothic"/>
              </a:rPr>
              <a:t>Chronométrer , observer le plot atteint, le plot franchi.</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p:txBody>
      </p:sp>
      <p:sp>
        <p:nvSpPr>
          <p:cNvPr id="2261" name="Rectangle à coins arrondis 3"/>
          <p:cNvSpPr/>
          <p:nvPr/>
        </p:nvSpPr>
        <p:spPr>
          <a:xfrm>
            <a:off x="1488600" y="101196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AFC1: </a:t>
            </a:r>
            <a:r>
              <a:rPr b="0" lang="fr-FR" sz="1600" spc="-1" strike="noStrike">
                <a:solidFill>
                  <a:schemeClr val="lt1"/>
                </a:solidFill>
                <a:latin typeface="Century Gothic"/>
                <a:ea typeface="DejaVu Sans"/>
              </a:rPr>
              <a:t>Réaliser des efforts et </a:t>
            </a:r>
            <a:r>
              <a:rPr b="1" lang="fr-FR" sz="1600" spc="-1" strike="noStrike">
                <a:solidFill>
                  <a:srgbClr val="000000"/>
                </a:solidFill>
                <a:latin typeface="Century Gothic"/>
                <a:ea typeface="DejaVu Sans"/>
              </a:rPr>
              <a:t>enchainer plusieurs actions motrices </a:t>
            </a:r>
            <a:r>
              <a:rPr b="0" lang="fr-FR" sz="1600" spc="-1" strike="noStrike">
                <a:solidFill>
                  <a:schemeClr val="lt1"/>
                </a:solidFill>
                <a:latin typeface="Century Gothic"/>
                <a:ea typeface="DejaVu Sans"/>
              </a:rPr>
              <a:t>dans </a:t>
            </a:r>
            <a:r>
              <a:rPr b="1" lang="fr-FR" sz="1600" spc="-1" strike="noStrike" u="sng">
                <a:solidFill>
                  <a:srgbClr val="000000"/>
                </a:solidFill>
                <a:uFillTx/>
                <a:latin typeface="Century Gothic"/>
                <a:ea typeface="DejaVu Sans"/>
              </a:rPr>
              <a:t>différentes familles </a:t>
            </a:r>
            <a:r>
              <a:rPr b="0" lang="fr-FR" sz="1600" spc="-1" strike="noStrike">
                <a:solidFill>
                  <a:schemeClr val="lt1"/>
                </a:solidFill>
                <a:latin typeface="Century Gothic"/>
                <a:ea typeface="DejaVu Sans"/>
              </a:rPr>
              <a:t>pour aller plus vite, plus longtemps, plus haut, plus loin.</a:t>
            </a:r>
            <a:endParaRPr b="0" lang="fr-FR" sz="1600" spc="-1" strike="noStrike">
              <a:solidFill>
                <a:srgbClr val="000000"/>
              </a:solidFill>
              <a:latin typeface="Calibri"/>
            </a:endParaRPr>
          </a:p>
        </p:txBody>
      </p:sp>
      <p:sp>
        <p:nvSpPr>
          <p:cNvPr id="2262" name="Flèche : courbe vers la droite 5"/>
          <p:cNvSpPr/>
          <p:nvPr/>
        </p:nvSpPr>
        <p:spPr>
          <a:xfrm>
            <a:off x="1131480" y="2656440"/>
            <a:ext cx="403920" cy="715320"/>
          </a:xfrm>
          <a:prstGeom prst="curvedRightArrow">
            <a:avLst>
              <a:gd name="adj1" fmla="val 19016"/>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263" name="Rectangle à coins arrondis 4"/>
          <p:cNvSpPr/>
          <p:nvPr/>
        </p:nvSpPr>
        <p:spPr>
          <a:xfrm>
            <a:off x="1402560" y="386064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AFC2: </a:t>
            </a:r>
            <a:r>
              <a:rPr b="0" lang="fr-FR" sz="1600" spc="-1" strike="noStrike">
                <a:solidFill>
                  <a:schemeClr val="lt1"/>
                </a:solidFill>
                <a:latin typeface="Century Gothic"/>
                <a:ea typeface="DejaVu Sans"/>
              </a:rPr>
              <a:t>Combiner </a:t>
            </a:r>
            <a:r>
              <a:rPr b="1" lang="fr-FR" sz="1600" spc="-1" strike="noStrike" u="sng">
                <a:solidFill>
                  <a:srgbClr val="000000"/>
                </a:solidFill>
                <a:uFillTx/>
                <a:latin typeface="Century Gothic"/>
                <a:ea typeface="DejaVu Sans"/>
              </a:rPr>
              <a:t>une course, un saut, un lancer </a:t>
            </a:r>
            <a:r>
              <a:rPr b="0" lang="fr-FR" sz="1600" spc="-1" strike="noStrike">
                <a:solidFill>
                  <a:schemeClr val="lt1"/>
                </a:solidFill>
                <a:latin typeface="Century Gothic"/>
                <a:ea typeface="DejaVu Sans"/>
              </a:rPr>
              <a:t>pour faire la </a:t>
            </a:r>
            <a:r>
              <a:rPr b="1" lang="fr-FR" sz="1600" spc="-1" strike="noStrike">
                <a:solidFill>
                  <a:srgbClr val="000000"/>
                </a:solidFill>
                <a:latin typeface="Century Gothic"/>
                <a:ea typeface="DejaVu Sans"/>
              </a:rPr>
              <a:t>meilleure performance cumulée.</a:t>
            </a:r>
            <a:endParaRPr b="0" lang="fr-FR" sz="1600" spc="-1" strike="noStrike">
              <a:solidFill>
                <a:srgbClr val="000000"/>
              </a:solidFill>
              <a:latin typeface="Calibri"/>
            </a:endParaRPr>
          </a:p>
        </p:txBody>
      </p:sp>
      <p:sp>
        <p:nvSpPr>
          <p:cNvPr id="2264" name="Flèche : courbe vers la droite 7"/>
          <p:cNvSpPr/>
          <p:nvPr/>
        </p:nvSpPr>
        <p:spPr>
          <a:xfrm>
            <a:off x="858240" y="5440680"/>
            <a:ext cx="534960" cy="547920"/>
          </a:xfrm>
          <a:prstGeom prst="curvedRightArrow">
            <a:avLst>
              <a:gd name="adj1" fmla="val 14303"/>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265" name="Rectangle à coins arrondis 5"/>
          <p:cNvSpPr/>
          <p:nvPr/>
        </p:nvSpPr>
        <p:spPr>
          <a:xfrm>
            <a:off x="6903000" y="997560"/>
            <a:ext cx="3120480" cy="19069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AFC3: </a:t>
            </a:r>
            <a:r>
              <a:rPr b="0" lang="fr-FR" sz="1600" spc="-1" strike="noStrike">
                <a:solidFill>
                  <a:schemeClr val="lt1"/>
                </a:solidFill>
                <a:latin typeface="Century Gothic"/>
                <a:ea typeface="DejaVu Sans"/>
              </a:rPr>
              <a:t>Mesurer et quantifier les performances, les enregistrer, les comparer, les classer, les traduire en représentations graphiques.</a:t>
            </a:r>
            <a:endParaRPr b="0" lang="fr-FR" sz="1600" spc="-1" strike="noStrike">
              <a:solidFill>
                <a:srgbClr val="000000"/>
              </a:solidFill>
              <a:latin typeface="Calibri"/>
            </a:endParaRPr>
          </a:p>
        </p:txBody>
      </p:sp>
      <p:sp>
        <p:nvSpPr>
          <p:cNvPr id="2266" name="Flèche : courbe vers la droite 9"/>
          <p:cNvSpPr/>
          <p:nvPr/>
        </p:nvSpPr>
        <p:spPr>
          <a:xfrm>
            <a:off x="6634440" y="5715720"/>
            <a:ext cx="534960" cy="547920"/>
          </a:xfrm>
          <a:prstGeom prst="curvedRightArrow">
            <a:avLst>
              <a:gd name="adj1" fmla="val 14303"/>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267" name="Flèche : courbe vers la droite 10"/>
          <p:cNvSpPr/>
          <p:nvPr/>
        </p:nvSpPr>
        <p:spPr>
          <a:xfrm>
            <a:off x="6594840" y="2872080"/>
            <a:ext cx="534960" cy="547920"/>
          </a:xfrm>
          <a:prstGeom prst="curvedRightArrow">
            <a:avLst>
              <a:gd name="adj1" fmla="val 14303"/>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268" name="Rectangle à coins arrondis 6"/>
          <p:cNvSpPr/>
          <p:nvPr/>
        </p:nvSpPr>
        <p:spPr>
          <a:xfrm>
            <a:off x="7060680" y="409284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AFC4: </a:t>
            </a:r>
            <a:r>
              <a:rPr b="0" lang="fr-FR" sz="1600" spc="-1" strike="noStrike">
                <a:solidFill>
                  <a:schemeClr val="lt1"/>
                </a:solidFill>
                <a:latin typeface="Century Gothic"/>
                <a:ea typeface="DejaVu Sans"/>
              </a:rPr>
              <a:t>Assumer les rôles de chronométreur et d’observateur.</a:t>
            </a:r>
            <a:endParaRPr b="0" lang="fr-FR" sz="1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9" name="PlaceHolder 1"/>
          <p:cNvSpPr>
            <a:spLocks noGrp="1"/>
          </p:cNvSpPr>
          <p:nvPr>
            <p:ph type="title"/>
          </p:nvPr>
        </p:nvSpPr>
        <p:spPr>
          <a:xfrm>
            <a:off x="1385640" y="344160"/>
            <a:ext cx="9776880" cy="834480"/>
          </a:xfrm>
          <a:prstGeom prst="rect">
            <a:avLst/>
          </a:prstGeom>
          <a:noFill/>
          <a:ln w="0">
            <a:noFill/>
          </a:ln>
        </p:spPr>
        <p:txBody>
          <a:bodyPr lIns="0" rIns="0" tIns="0" bIns="0" anchor="t">
            <a:noAutofit/>
          </a:bodyPr>
          <a:p>
            <a:pPr indent="0" algn="ctr">
              <a:lnSpc>
                <a:spcPct val="100000"/>
              </a:lnSpc>
              <a:buNone/>
              <a:tabLst>
                <a:tab algn="l" pos="0"/>
              </a:tabLst>
            </a:pPr>
            <a:r>
              <a:rPr b="1" lang="fr-FR" sz="3600" spc="-1" strike="noStrike">
                <a:solidFill>
                  <a:srgbClr val="262626"/>
                </a:solidFill>
                <a:latin typeface="Century Gothic"/>
              </a:rPr>
              <a:t>Pratique sur le terrain:</a:t>
            </a:r>
            <a:endParaRPr b="0" lang="fr-FR" sz="3600" spc="-1" strike="noStrike">
              <a:solidFill>
                <a:srgbClr val="000000"/>
              </a:solidFill>
              <a:latin typeface="Calibri"/>
            </a:endParaRPr>
          </a:p>
        </p:txBody>
      </p:sp>
      <p:sp>
        <p:nvSpPr>
          <p:cNvPr id="2270" name="PlaceHolder 2"/>
          <p:cNvSpPr>
            <a:spLocks noGrp="1"/>
          </p:cNvSpPr>
          <p:nvPr>
            <p:ph/>
          </p:nvPr>
        </p:nvSpPr>
        <p:spPr>
          <a:xfrm>
            <a:off x="687240" y="1461240"/>
            <a:ext cx="10980360" cy="5050080"/>
          </a:xfrm>
          <a:prstGeom prst="rect">
            <a:avLst/>
          </a:prstGeom>
          <a:noFill/>
          <a:ln w="0">
            <a:noFill/>
          </a:ln>
        </p:spPr>
        <p:txBody>
          <a:bodyPr lIns="0" rIns="0" tIns="0" bIns="0" anchor="t">
            <a:noAutofit/>
          </a:bodyPr>
          <a:p>
            <a:pPr marL="343080" indent="-343080">
              <a:lnSpc>
                <a:spcPct val="100000"/>
              </a:lnSpc>
              <a:spcBef>
                <a:spcPts val="1001"/>
              </a:spcBef>
              <a:buClr>
                <a:srgbClr val="a53010"/>
              </a:buClr>
              <a:buFont typeface="Wingdings 3" charset="2"/>
              <a:buChar char=""/>
            </a:pPr>
            <a:r>
              <a:rPr b="1" lang="fr-FR" sz="1800" spc="-1" strike="noStrike">
                <a:solidFill>
                  <a:srgbClr val="404040"/>
                </a:solidFill>
                <a:latin typeface="Century Gothic"/>
              </a:rPr>
              <a:t>Echauffement</a:t>
            </a:r>
            <a:r>
              <a:rPr b="0" lang="fr-FR" sz="1800" spc="-1" strike="noStrike">
                <a:solidFill>
                  <a:srgbClr val="404040"/>
                </a:solidFill>
                <a:latin typeface="Century Gothic"/>
              </a:rPr>
              <a:t>: « classique » en mettant sur la table le footing…</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1" lang="fr-FR" sz="1800" spc="-1" strike="noStrike">
                <a:solidFill>
                  <a:srgbClr val="404040"/>
                </a:solidFill>
                <a:latin typeface="Century Gothic"/>
              </a:rPr>
              <a:t>Etirement actif à la barre.</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1" lang="fr-FR" sz="1800" spc="-1" strike="noStrike">
                <a:solidFill>
                  <a:srgbClr val="404040"/>
                </a:solidFill>
                <a:latin typeface="Century Gothic"/>
              </a:rPr>
              <a:t>Gammes</a:t>
            </a:r>
            <a:r>
              <a:rPr b="0" lang="fr-FR" sz="1800" spc="-1" strike="noStrike">
                <a:solidFill>
                  <a:srgbClr val="404040"/>
                </a:solidFill>
                <a:latin typeface="Century Gothic"/>
              </a:rPr>
              <a:t> sous forme d’aller retour pour travailler agoniste- antagoniste.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1) Mise en action </a:t>
            </a:r>
            <a:r>
              <a:rPr b="0" lang="fr-FR" sz="1800" spc="-1" strike="noStrike">
                <a:solidFill>
                  <a:srgbClr val="404040"/>
                </a:solidFill>
                <a:latin typeface="Century Gothic"/>
              </a:rPr>
              <a:t>sous diverses formes (diverse positions / divers sens (vue, audition, kinesthésique, avec retard, etc.)</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Sentir l’inclinaison avec départ tombé/ départ retenu / passer sous un bras/ départ trépied</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2) Conservation de vitesse</a:t>
            </a:r>
            <a:r>
              <a:rPr b="0" lang="fr-FR" sz="1800" spc="-1" strike="noStrike">
                <a:solidFill>
                  <a:srgbClr val="404040"/>
                </a:solidFill>
                <a:latin typeface="Century Gothic"/>
              </a:rPr>
              <a:t>: travail amplitude - Fréquence ( plots à 2-3 pieds puis coupelles à 4-5-6-7 pieds. </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Conserver son placement : écarts croissants puis course libre sur 10 m et écarts se réduisent.</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3) Lancer </a:t>
            </a:r>
            <a:r>
              <a:rPr b="0" lang="fr-FR" sz="1800" spc="-1" strike="noStrike">
                <a:solidFill>
                  <a:srgbClr val="404040"/>
                </a:solidFill>
                <a:latin typeface="Century Gothic"/>
              </a:rPr>
              <a:t>médecin ball: arraché arrière/ Avant. De face/ avec un pas chassé, croisé. De coté pas chassé/double pas chassé/ de dos/ robertson.</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1" name="PlaceHolder 1"/>
          <p:cNvSpPr>
            <a:spLocks noGrp="1"/>
          </p:cNvSpPr>
          <p:nvPr>
            <p:ph type="title"/>
          </p:nvPr>
        </p:nvSpPr>
        <p:spPr>
          <a:xfrm>
            <a:off x="672480" y="624240"/>
            <a:ext cx="11176560" cy="1506960"/>
          </a:xfrm>
          <a:prstGeom prst="rect">
            <a:avLst/>
          </a:prstGeom>
          <a:noFill/>
          <a:ln w="0">
            <a:noFill/>
          </a:ln>
        </p:spPr>
        <p:txBody>
          <a:bodyPr lIns="0" rIns="0" tIns="0" bIns="0" anchor="t">
            <a:normAutofit fontScale="91111"/>
          </a:bodyPr>
          <a:p>
            <a:pPr indent="0">
              <a:lnSpc>
                <a:spcPct val="100000"/>
              </a:lnSpc>
              <a:buNone/>
              <a:tabLst>
                <a:tab algn="l" pos="0"/>
              </a:tabLst>
            </a:pPr>
            <a:r>
              <a:rPr b="0" lang="fr-FR" sz="3600" spc="-1" strike="noStrike">
                <a:solidFill>
                  <a:srgbClr val="262626"/>
                </a:solidFill>
                <a:latin typeface="Century Gothic"/>
              </a:rPr>
              <a:t>Cycle 4: deux possibilités: devenir spécialiste ensemble ou s’aventurer vers d’autres épreuves plus techniques</a:t>
            </a:r>
            <a:endParaRPr b="0" lang="fr-FR" sz="3600" spc="-1" strike="noStrike">
              <a:solidFill>
                <a:srgbClr val="000000"/>
              </a:solidFill>
              <a:latin typeface="Calibri"/>
            </a:endParaRPr>
          </a:p>
        </p:txBody>
      </p:sp>
      <p:sp>
        <p:nvSpPr>
          <p:cNvPr id="2272" name="PlaceHolder 2"/>
          <p:cNvSpPr>
            <a:spLocks noGrp="1"/>
          </p:cNvSpPr>
          <p:nvPr>
            <p:ph/>
          </p:nvPr>
        </p:nvSpPr>
        <p:spPr>
          <a:xfrm>
            <a:off x="815760" y="2581920"/>
            <a:ext cx="10558080" cy="2812320"/>
          </a:xfrm>
          <a:prstGeom prst="rect">
            <a:avLst/>
          </a:prstGeom>
          <a:noFill/>
          <a:ln w="0">
            <a:noFill/>
          </a:ln>
        </p:spPr>
        <p:txBody>
          <a:bodyPr lIns="0" rIns="0" tIns="0" bIns="0" anchor="t">
            <a:normAutofit/>
          </a:bodyPr>
          <a:p>
            <a:pPr marL="343080" indent="-343080">
              <a:lnSpc>
                <a:spcPct val="100000"/>
              </a:lnSpc>
              <a:spcBef>
                <a:spcPts val="1001"/>
              </a:spcBef>
              <a:buClr>
                <a:srgbClr val="a53010"/>
              </a:buClr>
              <a:buFont typeface="Wingdings 3" charset="2"/>
              <a:buChar char=""/>
            </a:pPr>
            <a:r>
              <a:rPr b="0" lang="fr-FR" sz="1800" spc="-1" strike="noStrike">
                <a:solidFill>
                  <a:srgbClr val="404040"/>
                </a:solidFill>
                <a:latin typeface="Century Gothic"/>
              </a:rPr>
              <a:t>Travailler au service de l’autre, du collectif, progresser ensemble rappel TO « faire des choix en vu de réaliser une perf » </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Faire des choix en ayant une connaissance de soi, de son niveau. TO «  S’engager dans un programme de préparation individuel  »</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Optimiser son entrainement en vu d’être efficient lors de l’évaluation TO « planifier une épreuve combinée »</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3" name="PlaceHolder 1"/>
          <p:cNvSpPr>
            <a:spLocks noGrp="1"/>
          </p:cNvSpPr>
          <p:nvPr>
            <p:ph type="title"/>
          </p:nvPr>
        </p:nvSpPr>
        <p:spPr>
          <a:xfrm>
            <a:off x="1201320" y="624240"/>
            <a:ext cx="10300680" cy="700200"/>
          </a:xfrm>
          <a:prstGeom prst="rect">
            <a:avLst/>
          </a:prstGeom>
          <a:noFill/>
          <a:ln w="0">
            <a:noFill/>
          </a:ln>
        </p:spPr>
        <p:txBody>
          <a:bodyPr lIns="90000" rIns="90000" tIns="45000" bIns="45000" anchor="t">
            <a:noAutofit/>
          </a:bodyPr>
          <a:p>
            <a:pPr indent="0">
              <a:lnSpc>
                <a:spcPct val="100000"/>
              </a:lnSpc>
              <a:buNone/>
              <a:tabLst>
                <a:tab algn="l" pos="0"/>
              </a:tabLst>
            </a:pPr>
            <a:r>
              <a:rPr b="0" lang="fr-FR" sz="3600" spc="-1" strike="noStrike">
                <a:solidFill>
                  <a:srgbClr val="262626"/>
                </a:solidFill>
                <a:latin typeface="Century Gothic"/>
              </a:rPr>
              <a:t>Fiche record par équipe de la leçon 1</a:t>
            </a:r>
            <a:endParaRPr b="0" lang="fr-FR" sz="3600" spc="-1" strike="noStrike">
              <a:solidFill>
                <a:srgbClr val="000000"/>
              </a:solidFill>
              <a:latin typeface="Calibri"/>
            </a:endParaRPr>
          </a:p>
        </p:txBody>
      </p:sp>
      <p:graphicFrame>
        <p:nvGraphicFramePr>
          <p:cNvPr id="2274" name="Espace réservé du contenu 4"/>
          <p:cNvGraphicFramePr/>
          <p:nvPr/>
        </p:nvGraphicFramePr>
        <p:xfrm>
          <a:off x="381600" y="2161440"/>
          <a:ext cx="11706120" cy="4719960"/>
        </p:xfrm>
        <a:graphic>
          <a:graphicData uri="http://schemas.openxmlformats.org/drawingml/2006/table">
            <a:tbl>
              <a:tblPr/>
              <a:tblGrid>
                <a:gridCol w="1167480"/>
                <a:gridCol w="1109880"/>
                <a:gridCol w="409320"/>
                <a:gridCol w="409320"/>
                <a:gridCol w="409320"/>
                <a:gridCol w="409320"/>
                <a:gridCol w="409320"/>
                <a:gridCol w="409320"/>
                <a:gridCol w="463320"/>
                <a:gridCol w="409320"/>
                <a:gridCol w="409320"/>
                <a:gridCol w="409320"/>
                <a:gridCol w="409320"/>
                <a:gridCol w="409320"/>
                <a:gridCol w="409320"/>
                <a:gridCol w="538560"/>
                <a:gridCol w="409320"/>
                <a:gridCol w="409320"/>
                <a:gridCol w="409320"/>
                <a:gridCol w="409320"/>
                <a:gridCol w="409320"/>
                <a:gridCol w="409320"/>
                <a:gridCol w="538560"/>
                <a:gridCol w="520920"/>
              </a:tblGrid>
              <a:tr h="441720">
                <a:tc gridSpan="2" rowSpan="2">
                  <a:txBody>
                    <a:bodyPr anchor="ctr">
                      <a:noAutofit/>
                    </a:bodyPr>
                    <a:p>
                      <a:pPr algn="ctr">
                        <a:lnSpc>
                          <a:spcPct val="100000"/>
                        </a:lnSpc>
                      </a:pPr>
                      <a:r>
                        <a:rPr b="1" lang="fr-FR" sz="1000" spc="-1" strike="noStrike">
                          <a:solidFill>
                            <a:schemeClr val="dk1"/>
                          </a:solidFill>
                          <a:latin typeface="Century Gothic"/>
                        </a:rPr>
                        <a:t>Cycle 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1" lang="fr-FR" sz="1000" spc="-1" strike="noStrike">
                          <a:solidFill>
                            <a:schemeClr val="dk1"/>
                          </a:solidFill>
                          <a:latin typeface="Century Gothic"/>
                        </a:rPr>
                        <a:t>Activité 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57528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6">
                  <a:txBody>
                    <a:bodyPr anchor="ctr">
                      <a:noAutofit/>
                    </a:bodyPr>
                    <a:p>
                      <a:pPr algn="ctr">
                        <a:lnSpc>
                          <a:spcPct val="100000"/>
                        </a:lnSpc>
                      </a:pPr>
                      <a:r>
                        <a:rPr b="0" lang="fr-FR" sz="1000" spc="-1" strike="noStrike">
                          <a:solidFill>
                            <a:schemeClr val="dk1"/>
                          </a:solidFill>
                          <a:latin typeface="Century Gothic"/>
                        </a:rPr>
                        <a:t>40m arrêté          penta              vortex</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6">
                  <a:txBody>
                    <a:bodyPr anchor="ctr">
                      <a:noAutofit/>
                    </a:bodyPr>
                    <a:p>
                      <a:pPr algn="ctr">
                        <a:lnSpc>
                          <a:spcPct val="100000"/>
                        </a:lnSpc>
                      </a:pPr>
                      <a:r>
                        <a:rPr b="0" lang="fr-FR" sz="1000" spc="-1" strike="noStrike">
                          <a:solidFill>
                            <a:schemeClr val="dk1"/>
                          </a:solidFill>
                          <a:latin typeface="Century Gothic"/>
                        </a:rPr>
                        <a:t>40 m arrêté          Penta              vortex</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7">
                  <a:txBody>
                    <a:bodyPr anchor="ctr">
                      <a:noAutofit/>
                    </a:bodyPr>
                    <a:p>
                      <a:pPr algn="ctr">
                        <a:lnSpc>
                          <a:spcPct val="100000"/>
                        </a:lnSpc>
                      </a:pPr>
                      <a:r>
                        <a:rPr b="0" lang="fr-FR" sz="1000" spc="-1" strike="noStrike">
                          <a:solidFill>
                            <a:schemeClr val="dk1"/>
                          </a:solidFill>
                          <a:latin typeface="Century Gothic"/>
                        </a:rPr>
                        <a:t>40 m arrêté            penta              vortex</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60080">
                <a:tc rowSpan="3">
                  <a:txBody>
                    <a:bodyPr anchor="t">
                      <a:noAutofit/>
                    </a:bodyPr>
                    <a:p>
                      <a:pPr algn="ctr">
                        <a:lnSpc>
                          <a:spcPct val="100000"/>
                        </a:lnSpc>
                      </a:pPr>
                      <a:r>
                        <a:rPr b="1" lang="fr-FR" sz="1000" spc="-1" strike="noStrike">
                          <a:solidFill>
                            <a:schemeClr val="dk1"/>
                          </a:solidFill>
                          <a:latin typeface="Century Gothic"/>
                        </a:rPr>
                        <a:t>Nom d'équipe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Les spartiates                                                                                                                                                    </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Prénom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rgbClr val="000000"/>
                          </a:solidFill>
                          <a:latin typeface="Calibri"/>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rowSpan="6">
                  <a:txBody>
                    <a:bodyPr anchor="ctr">
                      <a:noAutofit/>
                    </a:bodyPr>
                    <a:p>
                      <a:pPr algn="ctr">
                        <a:lnSpc>
                          <a:spcPct val="100000"/>
                        </a:lnSpc>
                      </a:pPr>
                      <a:r>
                        <a:rPr b="0" lang="fr-FR" sz="1000" spc="-1" strike="noStrike">
                          <a:solidFill>
                            <a:schemeClr val="dk1"/>
                          </a:solidFill>
                          <a:latin typeface="Century Gothic"/>
                        </a:rPr>
                        <a:t>addition des 3 scores </a:t>
                      </a:r>
                      <a:endParaRPr b="0" lang="fr-FR" sz="1000" spc="-1" strike="noStrike">
                        <a:solidFill>
                          <a:srgbClr val="000000"/>
                        </a:solidFill>
                        <a:latin typeface="Calibri"/>
                      </a:endParaRPr>
                    </a:p>
                  </a:txBody>
                  <a:tcPr anchor="ctr" vert="ve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rowSpan="4">
                  <a:txBody>
                    <a:bodyPr anchor="t">
                      <a:noAutofit/>
                    </a:bodyPr>
                    <a:p>
                      <a:pPr algn="ctr">
                        <a:lnSpc>
                          <a:spcPct val="100000"/>
                        </a:lnSpc>
                      </a:pPr>
                      <a:r>
                        <a:rPr b="1" lang="fr-FR" sz="1000" spc="-1" strike="noStrike">
                          <a:solidFill>
                            <a:schemeClr val="dk1"/>
                          </a:solidFill>
                          <a:latin typeface="Century Gothic"/>
                        </a:rPr>
                        <a:t>Couleur de chasuble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rgbClr val="000000"/>
                          </a:solidFill>
                          <a:latin typeface="Calibri"/>
                        </a:rPr>
                        <a:t>Rouge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72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7528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gridSpan="6">
                  <a:txBody>
                    <a:bodyPr anchor="ctr">
                      <a:noAutofit/>
                    </a:bodyPr>
                    <a:p>
                      <a:pPr algn="ctr">
                        <a:lnSpc>
                          <a:spcPct val="100000"/>
                        </a:lnSpc>
                      </a:pPr>
                      <a:r>
                        <a:rPr b="0" lang="fr-FR" sz="1000" spc="-1" strike="noStrike">
                          <a:solidFill>
                            <a:schemeClr val="dk1"/>
                          </a:solidFill>
                          <a:latin typeface="Century Gothic"/>
                        </a:rPr>
                        <a:t>Addition des 3 meilleurs records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r>
            </a:tbl>
          </a:graphicData>
        </a:graphic>
      </p:graphicFrame>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5" name="PlaceHolder 1"/>
          <p:cNvSpPr>
            <a:spLocks noGrp="1"/>
          </p:cNvSpPr>
          <p:nvPr>
            <p:ph type="title"/>
          </p:nvPr>
        </p:nvSpPr>
        <p:spPr>
          <a:xfrm>
            <a:off x="649080" y="176040"/>
            <a:ext cx="11195280" cy="592560"/>
          </a:xfrm>
          <a:prstGeom prst="rect">
            <a:avLst/>
          </a:prstGeom>
          <a:noFill/>
          <a:ln w="0">
            <a:noFill/>
          </a:ln>
        </p:spPr>
        <p:txBody>
          <a:bodyPr lIns="0" rIns="0" tIns="0" bIns="0" anchor="t">
            <a:normAutofit fontScale="25000" lnSpcReduction="20000"/>
          </a:bodyPr>
          <a:p>
            <a:pPr indent="0">
              <a:lnSpc>
                <a:spcPct val="100000"/>
              </a:lnSpc>
              <a:buNone/>
              <a:tabLst>
                <a:tab algn="l" pos="0"/>
              </a:tabLst>
            </a:pPr>
            <a:r>
              <a:rPr b="0" lang="fr-FR" sz="3600" spc="-1" strike="noStrike">
                <a:solidFill>
                  <a:srgbClr val="262626"/>
                </a:solidFill>
                <a:latin typeface="Century Gothic"/>
              </a:rPr>
              <a:t>               </a:t>
            </a:r>
            <a:r>
              <a:rPr b="0" lang="fr-FR" sz="3600" spc="-1" strike="noStrike">
                <a:solidFill>
                  <a:srgbClr val="262626"/>
                </a:solidFill>
                <a:latin typeface="Century Gothic"/>
              </a:rPr>
              <a:t>1)   Champion de soi même ensemble!</a:t>
            </a:r>
            <a:br>
              <a:rPr sz="3600"/>
            </a:br>
            <a:r>
              <a:rPr b="0" lang="fr-FR" sz="1200" spc="-1" strike="noStrike">
                <a:solidFill>
                  <a:srgbClr val="262626"/>
                </a:solidFill>
                <a:latin typeface="Century Gothic"/>
              </a:rPr>
              <a:t>  </a:t>
            </a:r>
            <a:br>
              <a:rPr sz="1200"/>
            </a:br>
            <a:br>
              <a:rPr sz="1200"/>
            </a:br>
            <a:r>
              <a:rPr b="0" lang="fr-FR" sz="1200" spc="-1" strike="noStrike">
                <a:solidFill>
                  <a:srgbClr val="262626"/>
                </a:solidFill>
                <a:latin typeface="Century Gothic"/>
              </a:rPr>
              <a:t>	</a:t>
            </a:r>
            <a:r>
              <a:rPr b="0" lang="fr-FR" sz="1200" spc="-1" strike="noStrike">
                <a:solidFill>
                  <a:srgbClr val="262626"/>
                </a:solidFill>
                <a:latin typeface="Century Gothic"/>
              </a:rPr>
              <a:t>	</a:t>
            </a:r>
            <a:r>
              <a:rPr b="1" lang="fr-FR" sz="1800" spc="-1" strike="noStrike">
                <a:solidFill>
                  <a:srgbClr val="262626"/>
                </a:solidFill>
                <a:latin typeface="Century Gothic"/>
              </a:rPr>
              <a:t>Anna</a:t>
            </a:r>
            <a:r>
              <a:rPr b="0" lang="fr-FR" sz="1800" spc="-1" strike="noStrike">
                <a:solidFill>
                  <a:srgbClr val="262626"/>
                </a:solidFill>
                <a:latin typeface="Century Gothic"/>
              </a:rPr>
              <a:t> est spécialiste de saut, elle est donc « régulièrement » performante en saut.</a:t>
            </a:r>
            <a:br>
              <a:rPr sz="1800"/>
            </a:br>
            <a:br>
              <a:rPr sz="1800"/>
            </a:br>
            <a:r>
              <a:rPr b="1" lang="fr-FR" sz="1800" spc="-1" strike="noStrike">
                <a:solidFill>
                  <a:srgbClr val="262626"/>
                </a:solidFill>
                <a:latin typeface="Century Gothic"/>
              </a:rPr>
              <a:t>Spécialiste</a:t>
            </a:r>
            <a:r>
              <a:rPr b="0" lang="fr-FR" sz="1800" spc="-1" strike="noStrike">
                <a:solidFill>
                  <a:srgbClr val="262626"/>
                </a:solidFill>
                <a:latin typeface="Century Gothic"/>
              </a:rPr>
              <a:t>= 3éme perf dans la spé et record dans les 2 autres</a:t>
            </a:r>
            <a:br>
              <a:rPr sz="1800"/>
            </a:br>
            <a:r>
              <a:rPr b="1" lang="fr-FR" sz="1800" spc="-1" strike="noStrike">
                <a:solidFill>
                  <a:srgbClr val="262626"/>
                </a:solidFill>
                <a:latin typeface="Century Gothic"/>
              </a:rPr>
              <a:t>Polyvalent</a:t>
            </a:r>
            <a:r>
              <a:rPr b="0" lang="fr-FR" sz="1800" spc="-1" strike="noStrike">
                <a:solidFill>
                  <a:srgbClr val="262626"/>
                </a:solidFill>
                <a:latin typeface="Century Gothic"/>
              </a:rPr>
              <a:t>= 2éme meilleur perf dans chaque épreuves.</a:t>
            </a:r>
            <a:br>
              <a:rPr sz="1800"/>
            </a:br>
            <a:br>
              <a:rPr sz="1200"/>
            </a:br>
            <a:r>
              <a:rPr b="0" lang="fr-FR" sz="1200" spc="-1" strike="noStrike">
                <a:solidFill>
                  <a:srgbClr val="262626"/>
                </a:solidFill>
                <a:latin typeface="Century Gothic"/>
              </a:rPr>
              <a:t>- </a:t>
            </a:r>
            <a:r>
              <a:rPr b="1" lang="fr-FR" sz="1600" spc="-1" strike="noStrike">
                <a:solidFill>
                  <a:srgbClr val="262626"/>
                </a:solidFill>
                <a:latin typeface="Comic Sans MS"/>
              </a:rPr>
              <a:t>Choix non judicieux pour Anna (spé saut) qui perd 1 point, Malick gagne quand à lui 2 point en choisissant le lancer.</a:t>
            </a:r>
            <a:br>
              <a:rPr sz="1600"/>
            </a:br>
            <a:br>
              <a:rPr sz="1600"/>
            </a:br>
            <a:r>
              <a:rPr b="1" lang="fr-FR" sz="1300" spc="-1" strike="noStrike">
                <a:solidFill>
                  <a:srgbClr val="262626"/>
                </a:solidFill>
                <a:latin typeface="Comic Sans MS"/>
              </a:rPr>
              <a:t>Collectivement, Si la somme des plus petits écarts est sup à -10 (par ex) on rajoute 1 pt à tous d’investissement collectif.</a:t>
            </a:r>
            <a:endParaRPr b="0" lang="fr-FR" sz="1300" spc="-1" strike="noStrike">
              <a:solidFill>
                <a:srgbClr val="000000"/>
              </a:solidFill>
              <a:latin typeface="Calibri"/>
            </a:endParaRPr>
          </a:p>
        </p:txBody>
      </p:sp>
      <p:graphicFrame>
        <p:nvGraphicFramePr>
          <p:cNvPr id="2276" name="Tableau 6"/>
          <p:cNvGraphicFramePr/>
          <p:nvPr/>
        </p:nvGraphicFramePr>
        <p:xfrm>
          <a:off x="407880" y="3016800"/>
          <a:ext cx="11493000" cy="3663720"/>
        </p:xfrm>
        <a:graphic>
          <a:graphicData uri="http://schemas.openxmlformats.org/drawingml/2006/table">
            <a:tbl>
              <a:tblPr/>
              <a:tblGrid>
                <a:gridCol w="109008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640080"/>
              </a:tblGrid>
              <a:tr h="626760">
                <a:tc>
                  <a:txBody>
                    <a:bodyPr anchor="t">
                      <a:noAutofit/>
                    </a:bodyPr>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Nom d'équipe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COURSE</a:t>
                      </a:r>
                      <a:endParaRPr b="0" lang="fr-FR" sz="1200" spc="-1" strike="noStrike">
                        <a:solidFill>
                          <a:srgbClr val="000000"/>
                        </a:solidFill>
                        <a:latin typeface="Calibri"/>
                      </a:endParaRPr>
                    </a:p>
                    <a:p>
                      <a:pPr algn="ctr">
                        <a:lnSpc>
                          <a:spcPct val="100000"/>
                        </a:lnSpc>
                      </a:pP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SAUT</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9">
                  <a:txBody>
                    <a:bodyPr anchor="ctr">
                      <a:noAutofit/>
                    </a:bodyPr>
                    <a:p>
                      <a:pPr>
                        <a:lnSpc>
                          <a:spcPct val="100000"/>
                        </a:lnSpc>
                      </a:pPr>
                      <a:r>
                        <a:rPr b="0" lang="fr-FR" sz="900" spc="-1" strike="noStrike">
                          <a:solidFill>
                            <a:schemeClr val="dk1"/>
                          </a:solidFill>
                          <a:latin typeface="Century Gothic"/>
                        </a:rPr>
                        <a:t>            </a:t>
                      </a:r>
                      <a:r>
                        <a:rPr b="1" lang="fr-FR" sz="1200" spc="-1" strike="noStrike">
                          <a:solidFill>
                            <a:schemeClr val="dk1"/>
                          </a:solidFill>
                          <a:latin typeface="Century Gothic"/>
                        </a:rPr>
                        <a:t>LANCER</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06160">
                <a:tc>
                  <a:txBody>
                    <a:bodyPr anchor="ctr">
                      <a:noAutofit/>
                    </a:bodyPr>
                    <a:p>
                      <a:pPr algn="ctr">
                        <a:lnSpc>
                          <a:spcPct val="100000"/>
                        </a:lnSpc>
                      </a:pPr>
                      <a:r>
                        <a:rPr b="0" lang="fr-FR" sz="900" spc="-1" strike="noStrike">
                          <a:solidFill>
                            <a:schemeClr val="dk1"/>
                          </a:solidFill>
                          <a:latin typeface="Century Gothic"/>
                        </a:rPr>
                        <a:t>PRENOMS</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rgbClr val="000000"/>
                          </a:solidFill>
                          <a:latin typeface="Calibri"/>
                        </a:rPr>
                        <a:t>Somme des écarts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highlight>
                            <a:srgbClr val="ffff00"/>
                          </a:highlight>
                          <a:latin typeface="Calibri"/>
                        </a:rPr>
                        <a:t>Anna</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highlight>
                            <a:srgbClr val="ffff00"/>
                          </a:highlight>
                          <a:latin typeface="Century Gothic"/>
                        </a:rPr>
                        <a:t> </a:t>
                      </a:r>
                      <a:r>
                        <a:rPr b="1" lang="fr-FR" sz="1000" spc="-1" strike="noStrike">
                          <a:solidFill>
                            <a:schemeClr val="dk1"/>
                          </a:solidFill>
                          <a:highlight>
                            <a:srgbClr val="ffff00"/>
                          </a:highlight>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rgbClr val="000000"/>
                          </a:solidFill>
                          <a:latin typeface="Calibri"/>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Leon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-4</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highlight>
                            <a:srgbClr val="ffff00"/>
                          </a:highlight>
                          <a:latin typeface="Calibri"/>
                        </a:rPr>
                        <a:t>Malick</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highlight>
                            <a:srgbClr val="ffff00"/>
                          </a:highlight>
                          <a:latin typeface="Century Gothic"/>
                        </a:rPr>
                        <a:t> </a:t>
                      </a:r>
                      <a:r>
                        <a:rPr b="1" lang="fr-FR" sz="1000" spc="-1" strike="noStrike">
                          <a:solidFill>
                            <a:schemeClr val="dk1"/>
                          </a:solidFill>
                          <a:highlight>
                            <a:srgbClr val="ffff00"/>
                          </a:highlight>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Nicolas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a:t>
                      </a: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rgbClr val="000000"/>
                          </a:solidFill>
                          <a:latin typeface="Calibri"/>
                        </a:rPr>
                        <a:t>        </a:t>
                      </a:r>
                      <a:r>
                        <a:rPr b="1" lang="fr-FR" sz="1400" spc="-1" strike="noStrike">
                          <a:solidFill>
                            <a:srgbClr val="000000"/>
                          </a:solidFill>
                          <a:latin typeface="Calibri"/>
                        </a:rPr>
                        <a:t>-4</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bl>
          </a:graphicData>
        </a:graphic>
      </p:graphicFrame>
      <p:sp>
        <p:nvSpPr>
          <p:cNvPr id="2277" name="Ellipse 12"/>
          <p:cNvSpPr/>
          <p:nvPr/>
        </p:nvSpPr>
        <p:spPr>
          <a:xfrm>
            <a:off x="5549040" y="427104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78" name="Ellipse 13"/>
          <p:cNvSpPr/>
          <p:nvPr/>
        </p:nvSpPr>
        <p:spPr>
          <a:xfrm>
            <a:off x="3128760" y="427608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79" name="Ellipse 14"/>
          <p:cNvSpPr/>
          <p:nvPr/>
        </p:nvSpPr>
        <p:spPr>
          <a:xfrm>
            <a:off x="8417880" y="42559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0" name="Ellipse 15"/>
          <p:cNvSpPr/>
          <p:nvPr/>
        </p:nvSpPr>
        <p:spPr>
          <a:xfrm>
            <a:off x="3128760" y="477828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1" name="Ellipse 16"/>
          <p:cNvSpPr/>
          <p:nvPr/>
        </p:nvSpPr>
        <p:spPr>
          <a:xfrm>
            <a:off x="5531400" y="475560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2" name="Ellipse 17"/>
          <p:cNvSpPr/>
          <p:nvPr/>
        </p:nvSpPr>
        <p:spPr>
          <a:xfrm>
            <a:off x="9251640" y="475560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3" name="Ellipse 18"/>
          <p:cNvSpPr/>
          <p:nvPr/>
        </p:nvSpPr>
        <p:spPr>
          <a:xfrm>
            <a:off x="3119760" y="52801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4" name="Ellipse 19"/>
          <p:cNvSpPr/>
          <p:nvPr/>
        </p:nvSpPr>
        <p:spPr>
          <a:xfrm>
            <a:off x="5522400" y="5719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5" name="Ellipse 20"/>
          <p:cNvSpPr/>
          <p:nvPr/>
        </p:nvSpPr>
        <p:spPr>
          <a:xfrm>
            <a:off x="5167440" y="52801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6" name="Ellipse 21"/>
          <p:cNvSpPr/>
          <p:nvPr/>
        </p:nvSpPr>
        <p:spPr>
          <a:xfrm>
            <a:off x="9187200" y="52549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7" name="Ellipse 22"/>
          <p:cNvSpPr/>
          <p:nvPr/>
        </p:nvSpPr>
        <p:spPr>
          <a:xfrm>
            <a:off x="2284560" y="5719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288" name="Ellipse 23"/>
          <p:cNvSpPr/>
          <p:nvPr/>
        </p:nvSpPr>
        <p:spPr>
          <a:xfrm>
            <a:off x="10076400" y="5728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9" name="PlaceHolder 1"/>
          <p:cNvSpPr>
            <a:spLocks noGrp="1"/>
          </p:cNvSpPr>
          <p:nvPr>
            <p:ph type="title"/>
          </p:nvPr>
        </p:nvSpPr>
        <p:spPr>
          <a:xfrm>
            <a:off x="649080" y="176040"/>
            <a:ext cx="11195280" cy="592560"/>
          </a:xfrm>
          <a:prstGeom prst="rect">
            <a:avLst/>
          </a:prstGeom>
          <a:noFill/>
          <a:ln w="0">
            <a:noFill/>
          </a:ln>
        </p:spPr>
        <p:txBody>
          <a:bodyPr lIns="0" rIns="0" tIns="0" bIns="0" anchor="t">
            <a:normAutofit fontScale="25000" lnSpcReduction="20000"/>
          </a:bodyPr>
          <a:p>
            <a:pPr indent="0">
              <a:lnSpc>
                <a:spcPct val="100000"/>
              </a:lnSpc>
              <a:buNone/>
              <a:tabLst>
                <a:tab algn="l" pos="0"/>
              </a:tabLst>
            </a:pPr>
            <a:r>
              <a:rPr b="0" lang="fr-FR" sz="3600" spc="-1" strike="noStrike">
                <a:solidFill>
                  <a:srgbClr val="262626"/>
                </a:solidFill>
                <a:latin typeface="Century Gothic"/>
              </a:rPr>
              <a:t>               </a:t>
            </a:r>
            <a:r>
              <a:rPr b="0" lang="fr-FR" sz="3600" spc="-1" strike="noStrike">
                <a:solidFill>
                  <a:srgbClr val="262626"/>
                </a:solidFill>
                <a:latin typeface="Century Gothic"/>
              </a:rPr>
              <a:t>1)   Champion de soi même ensemble!</a:t>
            </a:r>
            <a:br>
              <a:rPr sz="3600"/>
            </a:br>
            <a:r>
              <a:rPr b="0" lang="fr-FR" sz="1200" spc="-1" strike="noStrike">
                <a:solidFill>
                  <a:srgbClr val="262626"/>
                </a:solidFill>
                <a:latin typeface="Century Gothic"/>
              </a:rPr>
              <a:t>  </a:t>
            </a:r>
            <a:br>
              <a:rPr sz="1200"/>
            </a:br>
            <a:br>
              <a:rPr sz="1200"/>
            </a:br>
            <a:r>
              <a:rPr b="0" lang="fr-FR" sz="1200" spc="-1" strike="noStrike">
                <a:solidFill>
                  <a:srgbClr val="262626"/>
                </a:solidFill>
                <a:latin typeface="Century Gothic"/>
              </a:rPr>
              <a:t>	</a:t>
            </a:r>
            <a:r>
              <a:rPr b="0" lang="fr-FR" sz="1200" spc="-1" strike="noStrike">
                <a:solidFill>
                  <a:srgbClr val="262626"/>
                </a:solidFill>
                <a:latin typeface="Century Gothic"/>
              </a:rPr>
              <a:t>	</a:t>
            </a:r>
            <a:r>
              <a:rPr b="1" lang="fr-FR" sz="1800" spc="-1" strike="noStrike">
                <a:solidFill>
                  <a:srgbClr val="262626"/>
                </a:solidFill>
                <a:latin typeface="Century Gothic"/>
              </a:rPr>
              <a:t>Anna</a:t>
            </a:r>
            <a:r>
              <a:rPr b="0" lang="fr-FR" sz="1800" spc="-1" strike="noStrike">
                <a:solidFill>
                  <a:srgbClr val="262626"/>
                </a:solidFill>
                <a:latin typeface="Century Gothic"/>
              </a:rPr>
              <a:t> est spécialiste de saut, elle est donc « régulièrement » performante en saut.</a:t>
            </a:r>
            <a:br>
              <a:rPr sz="1800"/>
            </a:br>
            <a:br>
              <a:rPr sz="1800"/>
            </a:br>
            <a:r>
              <a:rPr b="1" lang="fr-FR" sz="1800" spc="-1" strike="noStrike">
                <a:solidFill>
                  <a:srgbClr val="262626"/>
                </a:solidFill>
                <a:latin typeface="Century Gothic"/>
              </a:rPr>
              <a:t>Spécialiste</a:t>
            </a:r>
            <a:r>
              <a:rPr b="0" lang="fr-FR" sz="1800" spc="-1" strike="noStrike">
                <a:solidFill>
                  <a:srgbClr val="262626"/>
                </a:solidFill>
                <a:latin typeface="Century Gothic"/>
              </a:rPr>
              <a:t>= 3éme perf dans la spé et record dans les 2 autres</a:t>
            </a:r>
            <a:br>
              <a:rPr sz="1800"/>
            </a:br>
            <a:r>
              <a:rPr b="1" lang="fr-FR" sz="1800" spc="-1" strike="noStrike">
                <a:solidFill>
                  <a:srgbClr val="262626"/>
                </a:solidFill>
                <a:latin typeface="Century Gothic"/>
              </a:rPr>
              <a:t>Polyvalent</a:t>
            </a:r>
            <a:r>
              <a:rPr b="0" lang="fr-FR" sz="1800" spc="-1" strike="noStrike">
                <a:solidFill>
                  <a:srgbClr val="262626"/>
                </a:solidFill>
                <a:latin typeface="Century Gothic"/>
              </a:rPr>
              <a:t>= 2éme meilleur perf dans chaque épreuves.</a:t>
            </a:r>
            <a:br>
              <a:rPr sz="1800"/>
            </a:br>
            <a:br>
              <a:rPr sz="1200"/>
            </a:br>
            <a:r>
              <a:rPr b="0" lang="fr-FR" sz="1200" spc="-1" strike="noStrike">
                <a:solidFill>
                  <a:srgbClr val="262626"/>
                </a:solidFill>
                <a:latin typeface="Century Gothic"/>
              </a:rPr>
              <a:t>- </a:t>
            </a:r>
            <a:r>
              <a:rPr b="1" lang="fr-FR" sz="1600" spc="-1" strike="noStrike">
                <a:solidFill>
                  <a:srgbClr val="262626"/>
                </a:solidFill>
                <a:latin typeface="Comic Sans MS"/>
              </a:rPr>
              <a:t>Choix non judicieux pour Anna (spé saut) qui perd 1 point, Malick gagne quand à lui 2 point en choisissant le lancer.</a:t>
            </a:r>
            <a:br>
              <a:rPr sz="1600"/>
            </a:br>
            <a:br>
              <a:rPr sz="1600"/>
            </a:br>
            <a:r>
              <a:rPr b="1" lang="fr-FR" sz="1300" spc="-1" strike="noStrike">
                <a:solidFill>
                  <a:srgbClr val="262626"/>
                </a:solidFill>
                <a:latin typeface="Comic Sans MS"/>
              </a:rPr>
              <a:t>Collectivement, Si la somme des plus petits écarts est sup à -10 (par ex) on rajoute 1 pt à tous d’investissement collectif.</a:t>
            </a:r>
            <a:endParaRPr b="0" lang="fr-FR" sz="1300" spc="-1" strike="noStrike">
              <a:solidFill>
                <a:srgbClr val="000000"/>
              </a:solidFill>
              <a:latin typeface="Calibri"/>
            </a:endParaRPr>
          </a:p>
        </p:txBody>
      </p:sp>
      <p:graphicFrame>
        <p:nvGraphicFramePr>
          <p:cNvPr id="2290" name="Tableau 1"/>
          <p:cNvGraphicFramePr/>
          <p:nvPr/>
        </p:nvGraphicFramePr>
        <p:xfrm>
          <a:off x="407880" y="3016800"/>
          <a:ext cx="11493000" cy="3663720"/>
        </p:xfrm>
        <a:graphic>
          <a:graphicData uri="http://schemas.openxmlformats.org/drawingml/2006/table">
            <a:tbl>
              <a:tblPr/>
              <a:tblGrid>
                <a:gridCol w="109008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640080"/>
              </a:tblGrid>
              <a:tr h="626760">
                <a:tc>
                  <a:txBody>
                    <a:bodyPr anchor="t">
                      <a:noAutofit/>
                    </a:bodyPr>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Nom d'équipe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COURSE</a:t>
                      </a:r>
                      <a:endParaRPr b="0" lang="fr-FR" sz="1200" spc="-1" strike="noStrike">
                        <a:solidFill>
                          <a:srgbClr val="000000"/>
                        </a:solidFill>
                        <a:latin typeface="Calibri"/>
                      </a:endParaRPr>
                    </a:p>
                    <a:p>
                      <a:pPr algn="ctr">
                        <a:lnSpc>
                          <a:spcPct val="100000"/>
                        </a:lnSpc>
                      </a:pP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SAUT</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9">
                  <a:txBody>
                    <a:bodyPr anchor="ctr">
                      <a:noAutofit/>
                    </a:bodyPr>
                    <a:p>
                      <a:pPr>
                        <a:lnSpc>
                          <a:spcPct val="100000"/>
                        </a:lnSpc>
                      </a:pPr>
                      <a:r>
                        <a:rPr b="0" lang="fr-FR" sz="900" spc="-1" strike="noStrike">
                          <a:solidFill>
                            <a:schemeClr val="dk1"/>
                          </a:solidFill>
                          <a:latin typeface="Century Gothic"/>
                        </a:rPr>
                        <a:t>            </a:t>
                      </a:r>
                      <a:r>
                        <a:rPr b="1" lang="fr-FR" sz="1200" spc="-1" strike="noStrike">
                          <a:solidFill>
                            <a:schemeClr val="dk1"/>
                          </a:solidFill>
                          <a:latin typeface="Century Gothic"/>
                        </a:rPr>
                        <a:t>LANCER</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06160">
                <a:tc>
                  <a:txBody>
                    <a:bodyPr anchor="ctr">
                      <a:noAutofit/>
                    </a:bodyPr>
                    <a:p>
                      <a:pPr algn="ctr">
                        <a:lnSpc>
                          <a:spcPct val="100000"/>
                        </a:lnSpc>
                      </a:pPr>
                      <a:r>
                        <a:rPr b="0" lang="fr-FR" sz="900" spc="-1" strike="noStrike">
                          <a:solidFill>
                            <a:schemeClr val="dk1"/>
                          </a:solidFill>
                          <a:latin typeface="Century Gothic"/>
                        </a:rPr>
                        <a:t>PRENOMS</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rgbClr val="000000"/>
                          </a:solidFill>
                          <a:latin typeface="Calibri"/>
                        </a:rPr>
                        <a:t>Somme des écarts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highlight>
                            <a:srgbClr val="ffff00"/>
                          </a:highlight>
                          <a:latin typeface="Calibri"/>
                        </a:rPr>
                        <a:t>Anna</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highlight>
                            <a:srgbClr val="ffff00"/>
                          </a:highlight>
                          <a:latin typeface="Century Gothic"/>
                        </a:rPr>
                        <a:t> </a:t>
                      </a:r>
                      <a:r>
                        <a:rPr b="1" lang="fr-FR" sz="1000" spc="-1" strike="noStrike">
                          <a:solidFill>
                            <a:schemeClr val="dk1"/>
                          </a:solidFill>
                          <a:highlight>
                            <a:srgbClr val="ffff00"/>
                          </a:highlight>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rgbClr val="000000"/>
                          </a:solidFill>
                          <a:latin typeface="Calibri"/>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Leon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-4</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highlight>
                            <a:srgbClr val="ffff00"/>
                          </a:highlight>
                          <a:latin typeface="Calibri"/>
                        </a:rPr>
                        <a:t>Malick</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highlight>
                            <a:srgbClr val="ffff00"/>
                          </a:highlight>
                          <a:latin typeface="Century Gothic"/>
                        </a:rPr>
                        <a:t> </a:t>
                      </a:r>
                      <a:r>
                        <a:rPr b="1" lang="fr-FR" sz="1000" spc="-1" strike="noStrike">
                          <a:solidFill>
                            <a:schemeClr val="dk1"/>
                          </a:solidFill>
                          <a:highlight>
                            <a:srgbClr val="ffff00"/>
                          </a:highlight>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Nicolas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a:t>
                      </a: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rgbClr val="000000"/>
                          </a:solidFill>
                          <a:latin typeface="Calibri"/>
                        </a:rPr>
                        <a:t>        </a:t>
                      </a:r>
                      <a:r>
                        <a:rPr b="1" lang="fr-FR" sz="1400" spc="-1" strike="noStrike">
                          <a:solidFill>
                            <a:srgbClr val="000000"/>
                          </a:solidFill>
                          <a:latin typeface="Calibri"/>
                        </a:rPr>
                        <a:t>-4</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bl>
          </a:graphicData>
        </a:graphic>
      </p:graphicFrame>
      <p:sp>
        <p:nvSpPr>
          <p:cNvPr id="2291" name="Ellipse 3"/>
          <p:cNvSpPr/>
          <p:nvPr/>
        </p:nvSpPr>
        <p:spPr>
          <a:xfrm>
            <a:off x="5549040" y="427104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2" name="Ellipse 24"/>
          <p:cNvSpPr/>
          <p:nvPr/>
        </p:nvSpPr>
        <p:spPr>
          <a:xfrm>
            <a:off x="3128760" y="427608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3" name="Ellipse 25"/>
          <p:cNvSpPr/>
          <p:nvPr/>
        </p:nvSpPr>
        <p:spPr>
          <a:xfrm>
            <a:off x="8417880" y="42559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4" name="Ellipse 26"/>
          <p:cNvSpPr/>
          <p:nvPr/>
        </p:nvSpPr>
        <p:spPr>
          <a:xfrm>
            <a:off x="3128760" y="477828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5" name="Ellipse 27"/>
          <p:cNvSpPr/>
          <p:nvPr/>
        </p:nvSpPr>
        <p:spPr>
          <a:xfrm>
            <a:off x="5531400" y="475560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6" name="Ellipse 28"/>
          <p:cNvSpPr/>
          <p:nvPr/>
        </p:nvSpPr>
        <p:spPr>
          <a:xfrm>
            <a:off x="9251640" y="475560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7" name="Ellipse 29"/>
          <p:cNvSpPr/>
          <p:nvPr/>
        </p:nvSpPr>
        <p:spPr>
          <a:xfrm>
            <a:off x="3119760" y="52801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8" name="Ellipse 30"/>
          <p:cNvSpPr/>
          <p:nvPr/>
        </p:nvSpPr>
        <p:spPr>
          <a:xfrm>
            <a:off x="5522400" y="5719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299" name="Ellipse 31"/>
          <p:cNvSpPr/>
          <p:nvPr/>
        </p:nvSpPr>
        <p:spPr>
          <a:xfrm>
            <a:off x="5167440" y="52801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300" name="Ellipse 32"/>
          <p:cNvSpPr/>
          <p:nvPr/>
        </p:nvSpPr>
        <p:spPr>
          <a:xfrm>
            <a:off x="9187200" y="52549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301" name="Ellipse 33"/>
          <p:cNvSpPr/>
          <p:nvPr/>
        </p:nvSpPr>
        <p:spPr>
          <a:xfrm>
            <a:off x="2284560" y="5719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
        <p:nvSpPr>
          <p:cNvPr id="2302" name="Ellipse 34"/>
          <p:cNvSpPr/>
          <p:nvPr/>
        </p:nvSpPr>
        <p:spPr>
          <a:xfrm>
            <a:off x="10076400" y="5728320"/>
            <a:ext cx="427680" cy="35208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3" name="PlaceHolder 1"/>
          <p:cNvSpPr>
            <a:spLocks noGrp="1"/>
          </p:cNvSpPr>
          <p:nvPr>
            <p:ph type="title"/>
          </p:nvPr>
        </p:nvSpPr>
        <p:spPr>
          <a:xfrm>
            <a:off x="250920" y="113040"/>
            <a:ext cx="11750040" cy="673200"/>
          </a:xfrm>
          <a:prstGeom prst="rect">
            <a:avLst/>
          </a:prstGeom>
          <a:noFill/>
          <a:ln w="0">
            <a:noFill/>
          </a:ln>
        </p:spPr>
        <p:txBody>
          <a:bodyPr lIns="90000" rIns="90000" tIns="45000" bIns="45000" anchor="t">
            <a:normAutofit fontScale="12222" lnSpcReduction="20000"/>
          </a:bodyPr>
          <a:p>
            <a:pPr indent="0">
              <a:lnSpc>
                <a:spcPct val="100000"/>
              </a:lnSpc>
              <a:buNone/>
              <a:tabLst>
                <a:tab algn="l" pos="0"/>
              </a:tabLst>
            </a:pPr>
            <a:r>
              <a:rPr b="1" lang="fr-FR" sz="3600" spc="-1" strike="noStrike">
                <a:solidFill>
                  <a:srgbClr val="262626"/>
                </a:solidFill>
                <a:latin typeface="Century Gothic"/>
              </a:rPr>
              <a:t>                </a:t>
            </a:r>
            <a:r>
              <a:rPr b="1" lang="fr-FR" sz="3600" spc="-1" strike="noStrike">
                <a:solidFill>
                  <a:srgbClr val="262626"/>
                </a:solidFill>
                <a:latin typeface="Century Gothic"/>
              </a:rPr>
              <a:t>2) Combinée athlétique  40H, Triple bond, javelot</a:t>
            </a:r>
            <a:br>
              <a:rPr sz="3600"/>
            </a:br>
            <a:br>
              <a:rPr sz="3600"/>
            </a:br>
            <a:br>
              <a:rPr sz="3600"/>
            </a:br>
            <a:br>
              <a:rPr sz="3600"/>
            </a:br>
            <a:r>
              <a:rPr b="1" lang="fr-FR" sz="3600" spc="-1" strike="noStrike">
                <a:solidFill>
                  <a:srgbClr val="262626"/>
                </a:solidFill>
                <a:latin typeface="Century Gothic"/>
              </a:rPr>
              <a:t>L1</a:t>
            </a:r>
            <a:br>
              <a:rPr sz="3600"/>
            </a:br>
            <a:br>
              <a:rPr sz="3600"/>
            </a:br>
            <a:br>
              <a:rPr sz="3600"/>
            </a:br>
            <a:br>
              <a:rPr sz="3600"/>
            </a:br>
            <a:br>
              <a:rPr sz="3600"/>
            </a:br>
            <a:br>
              <a:rPr sz="3600"/>
            </a:br>
            <a:r>
              <a:rPr b="1" lang="fr-FR" sz="3600" spc="-1" strike="noStrike">
                <a:solidFill>
                  <a:srgbClr val="262626"/>
                </a:solidFill>
                <a:latin typeface="Century Gothic"/>
              </a:rPr>
              <a:t>L7</a:t>
            </a:r>
            <a:endParaRPr b="0" lang="fr-FR" sz="3600" spc="-1" strike="noStrike">
              <a:solidFill>
                <a:srgbClr val="000000"/>
              </a:solidFill>
              <a:latin typeface="Calibri"/>
            </a:endParaRPr>
          </a:p>
        </p:txBody>
      </p:sp>
      <p:graphicFrame>
        <p:nvGraphicFramePr>
          <p:cNvPr id="2304" name="Tableau 6"/>
          <p:cNvGraphicFramePr/>
          <p:nvPr/>
        </p:nvGraphicFramePr>
        <p:xfrm>
          <a:off x="914400" y="1273680"/>
          <a:ext cx="11110680" cy="2328480"/>
        </p:xfrm>
        <a:graphic>
          <a:graphicData uri="http://schemas.openxmlformats.org/drawingml/2006/table">
            <a:tbl>
              <a:tblPr/>
              <a:tblGrid>
                <a:gridCol w="11111040"/>
              </a:tblGrid>
              <a:tr h="783720">
                <a:tc>
                  <a:txBody>
                    <a:bodyPr anchor="t">
                      <a:noAutofit/>
                    </a:bodyPr>
                    <a:p>
                      <a:pPr>
                        <a:lnSpc>
                          <a:spcPct val="100000"/>
                        </a:lnSpc>
                      </a:pPr>
                      <a:r>
                        <a:rPr b="1" lang="fr-FR" sz="1800" spc="-1" strike="noStrike">
                          <a:solidFill>
                            <a:srgbClr val="000000"/>
                          </a:solidFill>
                          <a:latin typeface="Calibri"/>
                        </a:rPr>
                        <a:t>40M arrêté:      Filles:  </a:t>
                      </a:r>
                      <a:r>
                        <a:rPr b="0" lang="fr-FR" sz="1800" spc="-1" strike="noStrike">
                          <a:solidFill>
                            <a:srgbClr val="000000"/>
                          </a:solidFill>
                          <a:latin typeface="Calibri"/>
                        </a:rPr>
                        <a:t>9" 1pt,    8"6 2 pts,   8"2 3pts,  7"8 4pts,       7"4 5pts,     7" 6 pts</a:t>
                      </a:r>
                      <a:r>
                        <a:rPr b="1" lang="fr-FR" sz="1800" spc="-1" strike="noStrike">
                          <a:solidFill>
                            <a:srgbClr val="000000"/>
                          </a:solidFill>
                          <a:latin typeface="Calibri"/>
                        </a:rPr>
                        <a:t>                                                                                                   </a:t>
                      </a:r>
                      <a:br>
                        <a:rPr sz="1800"/>
                      </a:br>
                      <a:r>
                        <a:rPr b="1" lang="fr-FR" sz="1800" spc="-1" strike="noStrike">
                          <a:solidFill>
                            <a:srgbClr val="000000"/>
                          </a:solidFill>
                          <a:latin typeface="Calibri"/>
                        </a:rPr>
                        <a:t>                       Garçons: </a:t>
                      </a:r>
                      <a:r>
                        <a:rPr b="0" lang="fr-FR" sz="1800" spc="-1" strike="noStrike">
                          <a:solidFill>
                            <a:srgbClr val="000000"/>
                          </a:solidFill>
                          <a:latin typeface="Calibri"/>
                        </a:rPr>
                        <a:t>8" 1pt,    7"6 2pts,    7"2 3pts,  6"8 4pts,       6"4 5pts,     6" 6 pts</a:t>
                      </a:r>
                      <a:r>
                        <a:rPr b="0" lang="fr-FR" sz="1800" spc="-1" strike="noStrike">
                          <a:solidFill>
                            <a:schemeClr val="dk1"/>
                          </a:solidFill>
                          <a:latin typeface="Century Gothic"/>
                        </a:rPr>
                        <a:t> </a:t>
                      </a:r>
                      <a:endParaRPr b="0" lang="fr-FR" sz="18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r>
              <a:tr h="802440">
                <a:tc>
                  <a:txBody>
                    <a:bodyPr anchor="ctr">
                      <a:noAutofit/>
                    </a:bodyPr>
                    <a:p>
                      <a:pPr>
                        <a:lnSpc>
                          <a:spcPct val="100000"/>
                        </a:lnSpc>
                      </a:pPr>
                      <a:r>
                        <a:rPr b="1" lang="fr-FR" sz="1800" spc="-1" strike="noStrike">
                          <a:solidFill>
                            <a:srgbClr val="000000"/>
                          </a:solidFill>
                          <a:latin typeface="Calibri"/>
                        </a:rPr>
                        <a:t>                </a:t>
                      </a:r>
                      <a:r>
                        <a:rPr b="1" lang="fr-FR" sz="1800" spc="-1" strike="noStrike">
                          <a:solidFill>
                            <a:srgbClr val="000000"/>
                          </a:solidFill>
                          <a:latin typeface="Calibri"/>
                        </a:rPr>
                        <a:t>Vortex: Filles:  </a:t>
                      </a:r>
                      <a:r>
                        <a:rPr b="0" lang="fr-FR" sz="1800" spc="-1" strike="noStrike">
                          <a:solidFill>
                            <a:srgbClr val="000000"/>
                          </a:solidFill>
                          <a:latin typeface="Calibri"/>
                        </a:rPr>
                        <a:t>10m 1 pt,   14m 2pts,   18m 3pts,   22m 4pts,    26m 5pts,    30m 6pts.</a:t>
                      </a:r>
                      <a:r>
                        <a:rPr b="1" lang="fr-FR" sz="1800" spc="-1" strike="noStrike">
                          <a:solidFill>
                            <a:srgbClr val="000000"/>
                          </a:solidFill>
                          <a:latin typeface="Calibri"/>
                        </a:rPr>
                        <a:t>  </a:t>
                      </a:r>
                      <a:endParaRPr b="0" lang="fr-FR" sz="1800" spc="-1" strike="noStrike">
                        <a:solidFill>
                          <a:srgbClr val="000000"/>
                        </a:solidFill>
                        <a:latin typeface="Calibri"/>
                      </a:endParaRPr>
                    </a:p>
                    <a:p>
                      <a:pPr>
                        <a:lnSpc>
                          <a:spcPct val="100000"/>
                        </a:lnSpc>
                      </a:pPr>
                      <a:r>
                        <a:rPr b="1" lang="fr-FR" sz="1800" spc="-1" strike="noStrike">
                          <a:solidFill>
                            <a:srgbClr val="000000"/>
                          </a:solidFill>
                          <a:latin typeface="Calibri"/>
                        </a:rPr>
                        <a:t>                          </a:t>
                      </a:r>
                      <a:r>
                        <a:rPr b="1" lang="fr-FR" sz="1800" spc="-1" strike="noStrike">
                          <a:solidFill>
                            <a:srgbClr val="000000"/>
                          </a:solidFill>
                          <a:latin typeface="Calibri"/>
                        </a:rPr>
                        <a:t>Garçons: </a:t>
                      </a:r>
                      <a:r>
                        <a:rPr b="0" lang="fr-FR" sz="1800" spc="-1" strike="noStrike">
                          <a:solidFill>
                            <a:srgbClr val="000000"/>
                          </a:solidFill>
                          <a:latin typeface="Calibri"/>
                        </a:rPr>
                        <a:t>16m 1pt,    22m 2pts,   28m 3pts,   34m 4pts     40m 5pts,    46m 6 pts</a:t>
                      </a:r>
                      <a:endParaRPr b="0" lang="fr-FR" sz="1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r>
              <a:tr h="704520">
                <a:tc>
                  <a:txBody>
                    <a:bodyPr anchor="t">
                      <a:noAutofit/>
                    </a:bodyPr>
                    <a:p>
                      <a:pPr>
                        <a:lnSpc>
                          <a:spcPct val="100000"/>
                        </a:lnSpc>
                      </a:pPr>
                      <a:r>
                        <a:rPr b="1" lang="fr-FR" sz="1800" spc="-1" strike="noStrike">
                          <a:solidFill>
                            <a:schemeClr val="dk1"/>
                          </a:solidFill>
                          <a:latin typeface="Calibri"/>
                          <a:ea typeface="Calibri"/>
                        </a:rPr>
                        <a:t>Penta sans élan: filles</a:t>
                      </a:r>
                      <a:r>
                        <a:rPr b="0" lang="fr-FR" sz="1800" spc="-1" strike="noStrike">
                          <a:solidFill>
                            <a:schemeClr val="dk1"/>
                          </a:solidFill>
                          <a:latin typeface="Calibri"/>
                          <a:ea typeface="Calibri"/>
                        </a:rPr>
                        <a:t>: 8m 1pt,    9m 2pts,     9,50m 3pts,   10m 4 pts,     10,50m 5pts,     11m 6pts    </a:t>
                      </a:r>
                      <a:r>
                        <a:rPr b="1" lang="fr-FR" sz="1800" spc="-1" strike="noStrike">
                          <a:solidFill>
                            <a:schemeClr val="dk1"/>
                          </a:solidFill>
                          <a:latin typeface="Calibri"/>
                          <a:ea typeface="Calibri"/>
                        </a:rPr>
                        <a:t>                        Garçons:                         </a:t>
                      </a:r>
                      <a:r>
                        <a:rPr b="0" lang="fr-FR" sz="1800" spc="-1" strike="noStrike">
                          <a:solidFill>
                            <a:schemeClr val="dk1"/>
                          </a:solidFill>
                          <a:latin typeface="Calibri"/>
                          <a:ea typeface="Calibri"/>
                        </a:rPr>
                        <a:t>9m 1pt,    10m 2pts,  10,50m 3pts,  11m 4 pts,     11,50m 5pts,     12m 6pts</a:t>
                      </a:r>
                      <a:endParaRPr b="0" lang="fr-FR" sz="18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graphicFrame>
        <p:nvGraphicFramePr>
          <p:cNvPr id="2305" name="Tableau 7"/>
          <p:cNvGraphicFramePr/>
          <p:nvPr/>
        </p:nvGraphicFramePr>
        <p:xfrm>
          <a:off x="962280" y="3727440"/>
          <a:ext cx="11063160" cy="2708280"/>
        </p:xfrm>
        <a:graphic>
          <a:graphicData uri="http://schemas.openxmlformats.org/drawingml/2006/table">
            <a:tbl>
              <a:tblPr/>
              <a:tblGrid>
                <a:gridCol w="11063520"/>
              </a:tblGrid>
              <a:tr h="704880">
                <a:tc>
                  <a:txBody>
                    <a:bodyPr anchor="t">
                      <a:noAutofit/>
                    </a:bodyPr>
                    <a:p>
                      <a:pPr>
                        <a:lnSpc>
                          <a:spcPct val="100000"/>
                        </a:lnSpc>
                      </a:pPr>
                      <a:r>
                        <a:rPr b="1" lang="fr-FR" sz="1800" spc="-1" strike="noStrike">
                          <a:solidFill>
                            <a:schemeClr val="dk1"/>
                          </a:solidFill>
                          <a:latin typeface="Calibri"/>
                          <a:ea typeface="Calibri"/>
                        </a:rPr>
                        <a:t>40m Haies: Filles:</a:t>
                      </a:r>
                      <a:r>
                        <a:rPr b="0" lang="fr-FR" sz="1800" spc="-1" strike="noStrike">
                          <a:solidFill>
                            <a:schemeClr val="dk1"/>
                          </a:solidFill>
                          <a:latin typeface="Calibri"/>
                          <a:ea typeface="Calibri"/>
                        </a:rPr>
                        <a:t> 10"  1pt,    9"6  2 pts,    9"2  3pts,    8"8  4pts,     8"4  5pts,     8"  6 pts</a:t>
                      </a:r>
                      <a:endParaRPr b="0" lang="fr-FR" sz="1800" spc="-1" strike="noStrike">
                        <a:solidFill>
                          <a:srgbClr val="000000"/>
                        </a:solidFill>
                        <a:latin typeface="Calibri"/>
                      </a:endParaRPr>
                    </a:p>
                    <a:p>
                      <a:pPr>
                        <a:lnSpc>
                          <a:spcPct val="100000"/>
                        </a:lnSpc>
                      </a:pPr>
                      <a:r>
                        <a:rPr b="0" lang="fr-FR" sz="1800" spc="-1" strike="noStrike">
                          <a:solidFill>
                            <a:schemeClr val="dk1"/>
                          </a:solidFill>
                          <a:latin typeface="Calibri"/>
                          <a:ea typeface="Calibri"/>
                        </a:rPr>
                        <a:t>                   </a:t>
                      </a:r>
                      <a:r>
                        <a:rPr b="1" lang="fr-FR" sz="1800" spc="-1" strike="noStrike">
                          <a:solidFill>
                            <a:schemeClr val="dk1"/>
                          </a:solidFill>
                          <a:latin typeface="Calibri"/>
                          <a:ea typeface="Calibri"/>
                        </a:rPr>
                        <a:t>Garçons</a:t>
                      </a:r>
                      <a:r>
                        <a:rPr b="0" lang="fr-FR" sz="1800" spc="-1" strike="noStrike">
                          <a:solidFill>
                            <a:schemeClr val="dk1"/>
                          </a:solidFill>
                          <a:latin typeface="Calibri"/>
                          <a:ea typeface="Calibri"/>
                        </a:rPr>
                        <a:t>: 9" 1pt,    8"6  2pts,     8"2  3pts,   7"8  4  pts,    7"4  5 pts,    7"  6 pts    </a:t>
                      </a:r>
                      <a:endParaRPr b="0" lang="fr-FR" sz="1800" spc="-1" strike="noStrike">
                        <a:solidFill>
                          <a:srgbClr val="000000"/>
                        </a:solidFill>
                        <a:latin typeface="Calibri"/>
                      </a:endParaRPr>
                    </a:p>
                    <a:p>
                      <a:pPr algn="ctr">
                        <a:lnSpc>
                          <a:spcPct val="100000"/>
                        </a:lnSpc>
                      </a:pPr>
                      <a:r>
                        <a:rPr b="0" lang="fr-FR" sz="1800" spc="-1" strike="noStrike" u="sng">
                          <a:solidFill>
                            <a:schemeClr val="dk1"/>
                          </a:solidFill>
                          <a:uFillTx/>
                          <a:latin typeface="Calibri"/>
                          <a:ea typeface="Calibri"/>
                        </a:rPr>
                        <a:t>H1 40cm à 11,50m, H2 65cm à 19m, H3 65cm à 26,50m,  H4 40cm à 34m</a:t>
                      </a:r>
                      <a:endParaRPr b="0" lang="fr-FR" sz="18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r>
              <a:tr h="914400">
                <a:tc>
                  <a:txBody>
                    <a:bodyPr anchor="t">
                      <a:noAutofit/>
                    </a:bodyPr>
                    <a:p>
                      <a:pPr>
                        <a:lnSpc>
                          <a:spcPct val="100000"/>
                        </a:lnSpc>
                      </a:pPr>
                      <a:r>
                        <a:rPr b="1" lang="fr-FR" sz="1800" spc="-1" strike="noStrike">
                          <a:solidFill>
                            <a:schemeClr val="dk1"/>
                          </a:solidFill>
                          <a:latin typeface="Calibri"/>
                          <a:ea typeface="Calibri"/>
                        </a:rPr>
                        <a:t>Lancer de javelot avec élan: filles: </a:t>
                      </a:r>
                      <a:r>
                        <a:rPr b="0" lang="fr-FR" sz="1800" spc="-1" strike="noStrike">
                          <a:solidFill>
                            <a:schemeClr val="dk1"/>
                          </a:solidFill>
                          <a:latin typeface="Calibri"/>
                          <a:ea typeface="Calibri"/>
                        </a:rPr>
                        <a:t>1er plot à 5m,  2é à 7m,      3é à 9m,      4é à 11m,    5éme à 13m,    6é à 15m.</a:t>
                      </a:r>
                      <a:endParaRPr b="0" lang="fr-FR" sz="1800" spc="-1" strike="noStrike">
                        <a:solidFill>
                          <a:srgbClr val="000000"/>
                        </a:solidFill>
                        <a:latin typeface="Calibri"/>
                      </a:endParaRPr>
                    </a:p>
                    <a:p>
                      <a:pPr>
                        <a:lnSpc>
                          <a:spcPct val="100000"/>
                        </a:lnSpc>
                      </a:pPr>
                      <a:r>
                        <a:rPr b="0" lang="fr-FR" sz="1800" spc="-1" strike="noStrike">
                          <a:solidFill>
                            <a:schemeClr val="dk1"/>
                          </a:solidFill>
                          <a:latin typeface="Calibri"/>
                          <a:ea typeface="Calibri"/>
                        </a:rPr>
                        <a:t>                                            </a:t>
                      </a:r>
                      <a:r>
                        <a:rPr b="1" lang="fr-FR" sz="1800" spc="-1" strike="noStrike">
                          <a:solidFill>
                            <a:schemeClr val="dk1"/>
                          </a:solidFill>
                          <a:latin typeface="Calibri"/>
                          <a:ea typeface="Calibri"/>
                        </a:rPr>
                        <a:t>Garçons:  </a:t>
                      </a:r>
                      <a:r>
                        <a:rPr b="0" lang="fr-FR" sz="1800" spc="-1" strike="noStrike">
                          <a:solidFill>
                            <a:schemeClr val="dk1"/>
                          </a:solidFill>
                          <a:latin typeface="Calibri"/>
                          <a:ea typeface="Calibri"/>
                        </a:rPr>
                        <a:t>1er plot à 8m,  2é à 11m,    3é à 14m,   4é à 17m,    5éme à 20m,    6é à 23m</a:t>
                      </a:r>
                      <a:endParaRPr b="0" lang="fr-FR" sz="18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60000"/>
                        <a:lumOff val="40000"/>
                      </a:schemeClr>
                    </a:solidFill>
                  </a:tcPr>
                </a:tc>
              </a:tr>
              <a:tr h="914400">
                <a:tc>
                  <a:txBody>
                    <a:bodyPr anchor="t">
                      <a:noAutofit/>
                    </a:bodyPr>
                    <a:p>
                      <a:pPr>
                        <a:lnSpc>
                          <a:spcPct val="100000"/>
                        </a:lnSpc>
                      </a:pPr>
                      <a:r>
                        <a:rPr b="1" lang="fr-FR" sz="1800" spc="-1" strike="noStrike">
                          <a:solidFill>
                            <a:schemeClr val="dk1"/>
                          </a:solidFill>
                          <a:latin typeface="Calibri"/>
                          <a:ea typeface="Calibri"/>
                        </a:rPr>
                        <a:t>Triple saut  avec 10 appuis d'élan: filles</a:t>
                      </a:r>
                      <a:r>
                        <a:rPr b="0" lang="fr-FR" sz="1800" spc="-1" strike="noStrike">
                          <a:solidFill>
                            <a:schemeClr val="dk1"/>
                          </a:solidFill>
                          <a:latin typeface="Calibri"/>
                          <a:ea typeface="Calibri"/>
                        </a:rPr>
                        <a:t>: 1er plot 6m, 2é 7m,   3e 7,50m,      4é 8m,         5é 8m50,         6éme 9m </a:t>
                      </a:r>
                      <a:endParaRPr b="0" lang="fr-FR" sz="1800" spc="-1" strike="noStrike">
                        <a:solidFill>
                          <a:srgbClr val="000000"/>
                        </a:solidFill>
                        <a:latin typeface="Calibri"/>
                      </a:endParaRPr>
                    </a:p>
                    <a:p>
                      <a:pPr>
                        <a:lnSpc>
                          <a:spcPct val="100000"/>
                        </a:lnSpc>
                      </a:pPr>
                      <a:r>
                        <a:rPr b="1" lang="fr-FR" sz="1800" spc="-1" strike="noStrike">
                          <a:solidFill>
                            <a:schemeClr val="dk1"/>
                          </a:solidFill>
                          <a:latin typeface="Calibri"/>
                          <a:ea typeface="Calibri"/>
                        </a:rPr>
                        <a:t>                                                      </a:t>
                      </a:r>
                      <a:r>
                        <a:rPr b="1" lang="fr-FR" sz="1800" spc="-1" strike="noStrike">
                          <a:solidFill>
                            <a:schemeClr val="dk1"/>
                          </a:solidFill>
                          <a:latin typeface="Calibri"/>
                          <a:ea typeface="Calibri"/>
                        </a:rPr>
                        <a:t>Garçons: </a:t>
                      </a:r>
                      <a:r>
                        <a:rPr b="0" lang="fr-FR" sz="1800" spc="-1" strike="noStrike">
                          <a:solidFill>
                            <a:schemeClr val="dk1"/>
                          </a:solidFill>
                          <a:latin typeface="Calibri"/>
                          <a:ea typeface="Calibri"/>
                        </a:rPr>
                        <a:t>1er plot 7m, 2é 8m,   3é à 8,50m,   4é à 9m,      5é  9,50m        6éme  10m</a:t>
                      </a:r>
                      <a:endParaRPr b="0" lang="fr-FR" sz="1800" spc="-1" strike="noStrike">
                        <a:solidFill>
                          <a:srgbClr val="000000"/>
                        </a:solidFill>
                        <a:latin typeface="Calibri"/>
                      </a:endParaRPr>
                    </a:p>
                    <a:p>
                      <a:pPr>
                        <a:lnSpc>
                          <a:spcPct val="100000"/>
                        </a:lnSpc>
                      </a:pPr>
                      <a:r>
                        <a:rPr b="0" lang="fr-FR" sz="1800" spc="-1" strike="noStrike">
                          <a:solidFill>
                            <a:schemeClr val="dk1"/>
                          </a:solidFill>
                          <a:latin typeface="Calibri"/>
                          <a:ea typeface="Calibri"/>
                        </a:rPr>
                        <a:t>Se donner la possibilité de faire triple bond, plus facile à travailler. (planche 5-6-7 et 8m)</a:t>
                      </a:r>
                      <a:endParaRPr b="0" lang="fr-FR" sz="1800" spc="-1" strike="noStrike">
                        <a:solidFill>
                          <a:srgbClr val="000000"/>
                        </a:solidFill>
                        <a:latin typeface="Calibri"/>
                      </a:endParaRPr>
                    </a:p>
                    <a:p>
                      <a:pPr>
                        <a:lnSpc>
                          <a:spcPct val="100000"/>
                        </a:lnSpc>
                      </a:pPr>
                      <a:endParaRPr b="0" lang="fr-FR" sz="18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0" name="PlaceHolder 1"/>
          <p:cNvSpPr>
            <a:spLocks noGrp="1"/>
          </p:cNvSpPr>
          <p:nvPr>
            <p:ph/>
          </p:nvPr>
        </p:nvSpPr>
        <p:spPr>
          <a:xfrm>
            <a:off x="1640160" y="1668600"/>
            <a:ext cx="9861840" cy="4861800"/>
          </a:xfrm>
          <a:prstGeom prst="rect">
            <a:avLst/>
          </a:prstGeom>
          <a:noFill/>
          <a:ln w="0">
            <a:noFill/>
          </a:ln>
        </p:spPr>
        <p:txBody>
          <a:bodyPr lIns="90000" rIns="90000" tIns="45000" bIns="45000" anchor="t">
            <a:normAutofit/>
          </a:bodyPr>
          <a:p>
            <a:pPr indent="0">
              <a:lnSpc>
                <a:spcPct val="100000"/>
              </a:lnSpc>
              <a:spcBef>
                <a:spcPts val="1001"/>
              </a:spcBef>
              <a:buNone/>
              <a:tabLst>
                <a:tab algn="l" pos="0"/>
              </a:tabLst>
            </a:pPr>
            <a:r>
              <a:rPr b="1" lang="fr-FR" sz="1800" spc="-1" strike="noStrike">
                <a:solidFill>
                  <a:srgbClr val="404040"/>
                </a:solidFill>
                <a:latin typeface="Century Gothic"/>
              </a:rPr>
              <a:t>Prog J1:</a:t>
            </a: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9H-10h: présentation et explication en salle du combinée auto référé</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10H-12H00: mise en pratique  (Echauffement/ mise en action/ conservation de vitesse/ Médecine ball)</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12H30-13h30: Présentation du numérique en AThlétisme</a:t>
            </a: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13H30-14h00: Le combiné auto référé en séquence 2: le « spécialiste » et l’hybride pour aller vers le lycée:</a:t>
            </a: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14h00-16h pratique: Echauffement (étirement actif + gammes) Triple bond Jav en pratique. </a:t>
            </a: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Si pluie : la roue de secours le combinée en gymnase..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6" name="PlaceHolder 1"/>
          <p:cNvSpPr>
            <a:spLocks noGrp="1"/>
          </p:cNvSpPr>
          <p:nvPr>
            <p:ph type="title"/>
          </p:nvPr>
        </p:nvSpPr>
        <p:spPr>
          <a:xfrm>
            <a:off x="2044440" y="236880"/>
            <a:ext cx="8909280" cy="513720"/>
          </a:xfrm>
          <a:prstGeom prst="rect">
            <a:avLst/>
          </a:prstGeom>
          <a:noFill/>
          <a:ln w="0">
            <a:noFill/>
          </a:ln>
        </p:spPr>
        <p:txBody>
          <a:bodyPr lIns="90000" rIns="90000" tIns="45000" bIns="45000" anchor="ctr">
            <a:normAutofit fontScale="81111"/>
          </a:bodyPr>
          <a:p>
            <a:pPr indent="0" algn="ctr">
              <a:lnSpc>
                <a:spcPct val="100000"/>
              </a:lnSpc>
              <a:buNone/>
              <a:tabLst>
                <a:tab algn="l" pos="0"/>
              </a:tabLst>
            </a:pPr>
            <a:r>
              <a:rPr b="0" lang="fr-FR" sz="3600" spc="-1" strike="noStrike">
                <a:solidFill>
                  <a:srgbClr val="262626"/>
                </a:solidFill>
                <a:latin typeface="Century Gothic"/>
              </a:rPr>
              <a:t>Les sauts</a:t>
            </a:r>
            <a:endParaRPr b="0" lang="fr-FR" sz="3600" spc="-1" strike="noStrike">
              <a:solidFill>
                <a:srgbClr val="000000"/>
              </a:solidFill>
              <a:latin typeface="Calibri"/>
            </a:endParaRPr>
          </a:p>
        </p:txBody>
      </p:sp>
      <p:sp>
        <p:nvSpPr>
          <p:cNvPr id="2307" name="PlaceHolder 2"/>
          <p:cNvSpPr>
            <a:spLocks noGrp="1"/>
          </p:cNvSpPr>
          <p:nvPr>
            <p:ph/>
          </p:nvPr>
        </p:nvSpPr>
        <p:spPr>
          <a:xfrm>
            <a:off x="1247760" y="1387800"/>
            <a:ext cx="10254240" cy="4520880"/>
          </a:xfrm>
          <a:prstGeom prst="rect">
            <a:avLst/>
          </a:prstGeom>
          <a:noFill/>
          <a:ln w="0">
            <a:noFill/>
          </a:ln>
        </p:spPr>
        <p:txBody>
          <a:bodyPr lIns="90000" rIns="90000" tIns="45000" bIns="45000" anchor="t">
            <a:normAutofit fontScale="93333"/>
          </a:bodyPr>
          <a:p>
            <a:pPr indent="0">
              <a:lnSpc>
                <a:spcPct val="100000"/>
              </a:lnSpc>
              <a:spcBef>
                <a:spcPts val="1001"/>
              </a:spcBef>
              <a:buNone/>
              <a:tabLst>
                <a:tab algn="l" pos="0"/>
              </a:tabLst>
            </a:pPr>
            <a:r>
              <a:rPr b="0" lang="fr-FR" sz="1800" spc="-1" strike="noStrike">
                <a:solidFill>
                  <a:srgbClr val="404040"/>
                </a:solidFill>
                <a:latin typeface="Century Gothic"/>
              </a:rPr>
              <a:t>Controverses sur le triple, le multibond:, la pliométrie, les sauts en général: pour aller contre les idées reçus.. (le saut, c’est traumatisant pour les genoux, pb de croissance, Osgood shlatter, etc..)</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1" lang="fr-FR" sz="1800" spc="-1" strike="noStrike">
                <a:solidFill>
                  <a:srgbClr val="404040"/>
                </a:solidFill>
                <a:latin typeface="Century Gothic"/>
              </a:rPr>
              <a:t>Aucune étude scientifique ne démontre la dangerosité des chocs chez les jeunes. </a:t>
            </a: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On peut se questionner légitimement  chez les jeunes quant à la dimension de la croissance et de la maturité physique (l’enfant a une plus faible capacité à stocker et  restituer l’énergie élastique qui sur-active les muscles freinateurs) quand les répétitions sont élevées mais ce n’est pas le cas en scolaire… (on ne fera pas de double cloche pieds!!)</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800" spc="-1" strike="noStrike">
                <a:solidFill>
                  <a:srgbClr val="404040"/>
                </a:solidFill>
                <a:latin typeface="Century Gothic"/>
              </a:rPr>
              <a:t>S. Ratel, dossier EPS 85, conseille en outre un entraînement pliométrique en EPS pour optimiser le cycle étirement-détente et donc réduire le coût énergétique en respectant postures et nombres de répétitions. </a:t>
            </a:r>
            <a:endParaRPr b="0" lang="fr-FR" sz="1800" spc="-1" strike="noStrike">
              <a:solidFill>
                <a:srgbClr val="000000"/>
              </a:solidFill>
              <a:latin typeface="Calibri"/>
            </a:endParaRPr>
          </a:p>
          <a:p>
            <a:pPr indent="0" algn="ctr">
              <a:lnSpc>
                <a:spcPct val="100000"/>
              </a:lnSpc>
              <a:spcBef>
                <a:spcPts val="1001"/>
              </a:spcBef>
              <a:buNone/>
              <a:tabLst>
                <a:tab algn="l" pos="0"/>
              </a:tabLst>
            </a:pPr>
            <a:r>
              <a:rPr b="1" lang="fr-FR" sz="1800" spc="-1" strike="noStrike">
                <a:solidFill>
                  <a:srgbClr val="404040"/>
                </a:solidFill>
                <a:latin typeface="Century Gothic"/>
              </a:rPr>
              <a:t>Faisons mais faisons bien!! Alignement et conservation de vitesse!</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8" name="PlaceHolder 1"/>
          <p:cNvSpPr>
            <a:spLocks noGrp="1"/>
          </p:cNvSpPr>
          <p:nvPr>
            <p:ph type="title"/>
          </p:nvPr>
        </p:nvSpPr>
        <p:spPr>
          <a:xfrm>
            <a:off x="324000" y="113760"/>
            <a:ext cx="11777400" cy="741600"/>
          </a:xfrm>
          <a:prstGeom prst="rect">
            <a:avLst/>
          </a:prstGeom>
          <a:noFill/>
          <a:ln w="0">
            <a:noFill/>
          </a:ln>
        </p:spPr>
        <p:txBody>
          <a:bodyPr lIns="90000" rIns="90000" tIns="45000" bIns="45000" anchor="t">
            <a:normAutofit fontScale="37222" lnSpcReduction="20000"/>
          </a:bodyPr>
          <a:p>
            <a:pPr indent="0">
              <a:lnSpc>
                <a:spcPct val="100000"/>
              </a:lnSpc>
              <a:buNone/>
              <a:tabLst>
                <a:tab algn="l" pos="0"/>
              </a:tabLst>
            </a:pPr>
            <a:r>
              <a:rPr b="0" lang="fr-FR" sz="3100" spc="-1" strike="noStrike">
                <a:solidFill>
                  <a:srgbClr val="262626"/>
                </a:solidFill>
                <a:latin typeface="Century Gothic"/>
              </a:rPr>
              <a:t>2) Un combiné hybride où l’on retiendra la notion de performance</a:t>
            </a:r>
            <a:br>
              <a:rPr sz="3600"/>
            </a:br>
            <a:br>
              <a:rPr sz="3600"/>
            </a:br>
            <a:br>
              <a:rPr sz="3600"/>
            </a:br>
            <a:r>
              <a:rPr b="0" lang="fr-FR" sz="2200" spc="-1" strike="noStrike">
                <a:solidFill>
                  <a:srgbClr val="262626"/>
                </a:solidFill>
                <a:latin typeface="Century Gothic"/>
              </a:rPr>
              <a:t>les élèves choisiront une épreuve où l’on gardera leur performance réalisée et les deux autres leur écart par rapport à leur perf cible. </a:t>
            </a:r>
            <a:br>
              <a:rPr sz="2200"/>
            </a:br>
            <a:r>
              <a:rPr b="0" lang="fr-FR" sz="2200" spc="-1" strike="noStrike">
                <a:solidFill>
                  <a:srgbClr val="262626"/>
                </a:solidFill>
                <a:latin typeface="Century Gothic"/>
              </a:rPr>
              <a:t>Leon, Malik et Nicolas ont fait le bon choix tandis qu’Anna aurait pu sécuriser davantage..</a:t>
            </a:r>
            <a:endParaRPr b="0" lang="fr-FR" sz="2200" spc="-1" strike="noStrike">
              <a:solidFill>
                <a:srgbClr val="000000"/>
              </a:solidFill>
              <a:latin typeface="Calibri"/>
            </a:endParaRPr>
          </a:p>
        </p:txBody>
      </p:sp>
      <p:graphicFrame>
        <p:nvGraphicFramePr>
          <p:cNvPr id="2309" name="Tableau 3"/>
          <p:cNvGraphicFramePr/>
          <p:nvPr/>
        </p:nvGraphicFramePr>
        <p:xfrm>
          <a:off x="434880" y="2738880"/>
          <a:ext cx="11493000" cy="3663720"/>
        </p:xfrm>
        <a:graphic>
          <a:graphicData uri="http://schemas.openxmlformats.org/drawingml/2006/table">
            <a:tbl>
              <a:tblPr/>
              <a:tblGrid>
                <a:gridCol w="109008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406800"/>
                <a:gridCol w="640080"/>
              </a:tblGrid>
              <a:tr h="626760">
                <a:tc>
                  <a:txBody>
                    <a:bodyPr anchor="t">
                      <a:noAutofit/>
                    </a:bodyPr>
                    <a:p>
                      <a:pPr algn="ctr">
                        <a:lnSpc>
                          <a:spcPct val="100000"/>
                        </a:lnSpc>
                      </a:pPr>
                      <a:endParaRPr b="0" lang="fr-FR" sz="1000" spc="-1" strike="noStrike">
                        <a:solidFill>
                          <a:srgbClr val="000000"/>
                        </a:solidFill>
                        <a:latin typeface="Calibri"/>
                      </a:endParaRPr>
                    </a:p>
                    <a:p>
                      <a:pPr algn="ctr">
                        <a:lnSpc>
                          <a:spcPct val="100000"/>
                        </a:lnSpc>
                      </a:pPr>
                      <a:r>
                        <a:rPr b="0" lang="fr-FR" sz="1000" spc="-1" strike="noStrike">
                          <a:solidFill>
                            <a:schemeClr val="dk1"/>
                          </a:solidFill>
                          <a:latin typeface="Century Gothic"/>
                        </a:rPr>
                        <a:t>Nom d'équipe</a:t>
                      </a:r>
                      <a:endParaRPr b="0" lang="fr-FR" sz="10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nSpc>
                          <a:spcPct val="100000"/>
                        </a:lnSpc>
                      </a:pPr>
                      <a:r>
                        <a:rPr b="0" lang="fr-FR" sz="900" spc="-1" strike="noStrike">
                          <a:solidFill>
                            <a:schemeClr val="dk1"/>
                          </a:solidFill>
                          <a:latin typeface="Century Gothic"/>
                        </a:rPr>
                        <a:t>   </a:t>
                      </a:r>
                      <a:endParaRPr b="0" lang="fr-FR" sz="900" spc="-1" strike="noStrike">
                        <a:solidFill>
                          <a:srgbClr val="000000"/>
                        </a:solidFill>
                        <a:latin typeface="Calibri"/>
                      </a:endParaRPr>
                    </a:p>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COURSE</a:t>
                      </a:r>
                      <a:endParaRPr b="0" lang="fr-FR" sz="1200" spc="-1" strike="noStrike">
                        <a:solidFill>
                          <a:srgbClr val="000000"/>
                        </a:solidFill>
                        <a:latin typeface="Calibri"/>
                      </a:endParaRPr>
                    </a:p>
                    <a:p>
                      <a:pPr algn="ctr">
                        <a:lnSpc>
                          <a:spcPct val="100000"/>
                        </a:lnSpc>
                      </a:pP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1" lang="fr-FR" sz="1200" spc="-1" strike="noStrike">
                          <a:solidFill>
                            <a:schemeClr val="dk1"/>
                          </a:solidFill>
                          <a:latin typeface="Century Gothic"/>
                        </a:rPr>
                        <a:t>      </a:t>
                      </a:r>
                      <a:r>
                        <a:rPr b="1" lang="fr-FR" sz="1200" spc="-1" strike="noStrike">
                          <a:solidFill>
                            <a:schemeClr val="dk1"/>
                          </a:solidFill>
                          <a:latin typeface="Century Gothic"/>
                        </a:rPr>
                        <a:t>SAUT</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9">
                  <a:txBody>
                    <a:bodyPr anchor="ctr">
                      <a:noAutofit/>
                    </a:bodyPr>
                    <a:p>
                      <a:pPr>
                        <a:lnSpc>
                          <a:spcPct val="100000"/>
                        </a:lnSpc>
                      </a:pPr>
                      <a:r>
                        <a:rPr b="0" lang="fr-FR" sz="900" spc="-1" strike="noStrike">
                          <a:solidFill>
                            <a:schemeClr val="dk1"/>
                          </a:solidFill>
                          <a:latin typeface="Century Gothic"/>
                        </a:rPr>
                        <a:t>            </a:t>
                      </a:r>
                      <a:r>
                        <a:rPr b="1" lang="fr-FR" sz="1200" spc="-1" strike="noStrike">
                          <a:solidFill>
                            <a:schemeClr val="dk1"/>
                          </a:solidFill>
                          <a:latin typeface="Century Gothic"/>
                        </a:rPr>
                        <a:t>LANCER</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3994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06160">
                <a:tc>
                  <a:txBody>
                    <a:bodyPr anchor="ctr">
                      <a:noAutofit/>
                    </a:bodyPr>
                    <a:p>
                      <a:pPr algn="ctr">
                        <a:lnSpc>
                          <a:spcPct val="100000"/>
                        </a:lnSpc>
                      </a:pPr>
                      <a:r>
                        <a:rPr b="0" lang="fr-FR" sz="900" spc="-1" strike="noStrike">
                          <a:solidFill>
                            <a:schemeClr val="dk1"/>
                          </a:solidFill>
                          <a:latin typeface="Century Gothic"/>
                        </a:rPr>
                        <a:t>PRENOMS</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900" spc="-1" strike="noStrike">
                          <a:solidFill>
                            <a:schemeClr val="dk1"/>
                          </a:solidFill>
                          <a:latin typeface="Century Gothic"/>
                        </a:rPr>
                        <a:t>cible</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écart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rgbClr val="000000"/>
                          </a:solidFill>
                          <a:latin typeface="Calibri"/>
                        </a:rPr>
                        <a:t>Somme des écarts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latin typeface="Calibri"/>
                        </a:rPr>
                        <a:t>Anna</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rgbClr val="000000"/>
                          </a:solidFill>
                          <a:latin typeface="Calibri"/>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highlight>
                            <a:srgbClr val="ff0000"/>
                          </a:highlight>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rgbClr val="000000"/>
                          </a:solidFill>
                          <a:latin typeface="Calibri"/>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rgbClr val="000000"/>
                          </a:solidFill>
                          <a:latin typeface="Calibri"/>
                        </a:rPr>
                        <a:t>- 1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- 1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Leon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rgbClr val="000000"/>
                          </a:solidFill>
                          <a:latin typeface="Calibri"/>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rgbClr val="000000"/>
                          </a:solidFill>
                          <a:latin typeface="Calibri"/>
                        </a:rPr>
                        <a:t>Malick</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6 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-1</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Nicolas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r>
                        <a:rPr b="0"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0</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4</a:t>
                      </a: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0 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000" spc="-1" strike="noStrike">
                          <a:solidFill>
                            <a:schemeClr val="dk1"/>
                          </a:solidFill>
                          <a:latin typeface="Century Gothic"/>
                        </a:rPr>
                        <a:t> </a:t>
                      </a: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000" spc="-1" strike="noStrike">
                          <a:solidFill>
                            <a:schemeClr val="dk1"/>
                          </a:solidFill>
                          <a:latin typeface="Century Gothic"/>
                        </a:rPr>
                        <a:t>3 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X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000" spc="-1" strike="noStrike">
                          <a:solidFill>
                            <a:schemeClr val="dk1"/>
                          </a:solidFill>
                          <a:latin typeface="Century Gothic"/>
                        </a:rPr>
                        <a:t>-1 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gn="ctr">
                        <a:lnSpc>
                          <a:spcPct val="100000"/>
                        </a:lnSpc>
                      </a:pPr>
                      <a:r>
                        <a:rPr b="1" lang="fr-FR" sz="1200" spc="-1" strike="noStrike">
                          <a:solidFill>
                            <a:srgbClr val="000000"/>
                          </a:solidFill>
                          <a:latin typeface="Calibri"/>
                        </a:rPr>
                        <a:t>0</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r h="506160">
                <a:tc>
                  <a:txBody>
                    <a:bodyPr anchor="ctr">
                      <a:noAutofit/>
                    </a:bodyPr>
                    <a:p>
                      <a:pPr>
                        <a:lnSpc>
                          <a:spcPct val="100000"/>
                        </a:lnSpc>
                      </a:pPr>
                      <a:r>
                        <a:rPr b="0" lang="fr-FR" sz="900" spc="-1" strike="noStrike">
                          <a:solidFill>
                            <a:schemeClr val="dk1"/>
                          </a:solidFill>
                          <a:latin typeface="Century Gothic"/>
                        </a:rPr>
                        <a:t> </a:t>
                      </a:r>
                      <a:r>
                        <a:rPr b="0" lang="fr-FR" sz="900" spc="-1" strike="noStrike">
                          <a:solidFill>
                            <a:schemeClr val="dk1"/>
                          </a:solidFill>
                          <a:latin typeface="Century Gothic"/>
                        </a:rPr>
                        <a:t>( pas obligé)</a:t>
                      </a:r>
                      <a:endParaRPr b="0" lang="fr-FR" sz="9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100" spc="-1" strike="noStrike">
                          <a:solidFill>
                            <a:schemeClr val="dk1"/>
                          </a:solidFill>
                          <a:latin typeface="Century Gothic"/>
                        </a:rPr>
                        <a:t>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gridSpan="6">
                  <a:txBody>
                    <a:bodyPr anchor="ctr">
                      <a:noAutofit/>
                    </a:bodyPr>
                    <a:p>
                      <a:pPr>
                        <a:lnSpc>
                          <a:spcPct val="100000"/>
                        </a:lnSpc>
                        <a:tabLst>
                          <a:tab algn="l" pos="0"/>
                        </a:tabLst>
                      </a:pPr>
                      <a:r>
                        <a:rPr b="1" lang="fr-FR" sz="1100" spc="-1" strike="noStrike">
                          <a:solidFill>
                            <a:schemeClr val="dk1"/>
                          </a:solidFill>
                          <a:latin typeface="Century Gothic"/>
                        </a:rPr>
                        <a:t>Addition des 3 plus petits écarts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nSpc>
                          <a:spcPct val="100000"/>
                        </a:lnSpc>
                      </a:pPr>
                      <a:r>
                        <a:rPr b="1" lang="fr-FR" sz="1100" spc="-1" strike="noStrike">
                          <a:solidFill>
                            <a:schemeClr val="dk1"/>
                          </a:solidFill>
                          <a:latin typeface="Century Gothic"/>
                        </a:rPr>
                        <a:t>  </a:t>
                      </a:r>
                      <a:r>
                        <a:rPr b="1"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c>
                  <a:txBody>
                    <a:bodyPr anchor="ctr">
                      <a:noAutofit/>
                    </a:bodyPr>
                    <a:p>
                      <a:pPr>
                        <a:lnSpc>
                          <a:spcPct val="100000"/>
                        </a:lnSpc>
                      </a:pPr>
                      <a:r>
                        <a:rPr b="1" lang="fr-FR" sz="1200" spc="-1" strike="noStrike">
                          <a:solidFill>
                            <a:srgbClr val="000000"/>
                          </a:solidFill>
                          <a:latin typeface="Calibri"/>
                        </a:rPr>
                        <a:t>       </a:t>
                      </a:r>
                      <a:r>
                        <a:rPr b="1" lang="fr-FR" sz="1200" spc="-1" strike="noStrike">
                          <a:solidFill>
                            <a:srgbClr val="000000"/>
                          </a:solidFill>
                          <a:latin typeface="Calibri"/>
                        </a:rPr>
                        <a:t>-5</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ccc7b7"/>
                    </a:solidFill>
                  </a:tcPr>
                </a:tc>
              </a:tr>
            </a:tbl>
          </a:graphicData>
        </a:graphic>
      </p:graphicFrame>
      <p:sp>
        <p:nvSpPr>
          <p:cNvPr id="2310" name="Ellipse 4"/>
          <p:cNvSpPr/>
          <p:nvPr/>
        </p:nvSpPr>
        <p:spPr>
          <a:xfrm>
            <a:off x="5621040" y="554004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1" name="Ellipse 5"/>
          <p:cNvSpPr/>
          <p:nvPr/>
        </p:nvSpPr>
        <p:spPr>
          <a:xfrm>
            <a:off x="3146760" y="506664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2" name="Ellipse 6"/>
          <p:cNvSpPr/>
          <p:nvPr/>
        </p:nvSpPr>
        <p:spPr>
          <a:xfrm>
            <a:off x="5603040" y="450468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3" name="Ellipse 7"/>
          <p:cNvSpPr/>
          <p:nvPr/>
        </p:nvSpPr>
        <p:spPr>
          <a:xfrm>
            <a:off x="3146760" y="400716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4" name="Ellipse 2"/>
          <p:cNvSpPr/>
          <p:nvPr/>
        </p:nvSpPr>
        <p:spPr>
          <a:xfrm>
            <a:off x="9260640" y="50533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5" name="Ellipse 8"/>
          <p:cNvSpPr/>
          <p:nvPr/>
        </p:nvSpPr>
        <p:spPr>
          <a:xfrm>
            <a:off x="3115080" y="552672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6" name="Ellipse 9"/>
          <p:cNvSpPr/>
          <p:nvPr/>
        </p:nvSpPr>
        <p:spPr>
          <a:xfrm flipV="1">
            <a:off x="2313000" y="4501800"/>
            <a:ext cx="409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
        <p:nvSpPr>
          <p:cNvPr id="2317" name="Ellipse 10"/>
          <p:cNvSpPr/>
          <p:nvPr/>
        </p:nvSpPr>
        <p:spPr>
          <a:xfrm>
            <a:off x="8399880" y="4007160"/>
            <a:ext cx="427680" cy="275400"/>
          </a:xfrm>
          <a:prstGeom prst="ellipse">
            <a:avLst/>
          </a:prstGeom>
          <a:noFill/>
          <a:ln cap="rnd">
            <a:solidFill>
              <a:srgbClr val="a53010"/>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chemeClr val="lt1"/>
              </a:solidFill>
              <a:latin typeface="Century Gothic"/>
              <a:ea typeface="DejaVu Sans"/>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18" name="PlaceHolder 1"/>
          <p:cNvSpPr>
            <a:spLocks noGrp="1"/>
          </p:cNvSpPr>
          <p:nvPr>
            <p:ph type="title"/>
          </p:nvPr>
        </p:nvSpPr>
        <p:spPr>
          <a:xfrm>
            <a:off x="3879360" y="117720"/>
            <a:ext cx="3712680" cy="577440"/>
          </a:xfrm>
          <a:prstGeom prst="rect">
            <a:avLst/>
          </a:prstGeom>
          <a:noFill/>
          <a:ln w="0">
            <a:noFill/>
          </a:ln>
        </p:spPr>
        <p:txBody>
          <a:bodyPr lIns="0" rIns="0" tIns="0" bIns="0" anchor="t">
            <a:normAutofit/>
          </a:bodyPr>
          <a:p>
            <a:pPr indent="0">
              <a:lnSpc>
                <a:spcPct val="100000"/>
              </a:lnSpc>
              <a:buNone/>
              <a:tabLst>
                <a:tab algn="l" pos="0"/>
              </a:tabLst>
            </a:pPr>
            <a:r>
              <a:rPr b="1" lang="fr-FR" sz="3600" spc="-1" strike="noStrike">
                <a:solidFill>
                  <a:srgbClr val="262626"/>
                </a:solidFill>
                <a:latin typeface="Century Gothic"/>
              </a:rPr>
              <a:t>Barème</a:t>
            </a:r>
            <a:endParaRPr b="0" lang="fr-FR" sz="3600" spc="-1" strike="noStrike">
              <a:solidFill>
                <a:srgbClr val="000000"/>
              </a:solidFill>
              <a:latin typeface="Calibri"/>
            </a:endParaRPr>
          </a:p>
        </p:txBody>
      </p:sp>
      <p:graphicFrame>
        <p:nvGraphicFramePr>
          <p:cNvPr id="2319" name="Tableau 7"/>
          <p:cNvGraphicFramePr/>
          <p:nvPr/>
        </p:nvGraphicFramePr>
        <p:xfrm>
          <a:off x="9055080" y="697680"/>
          <a:ext cx="2723760" cy="3591360"/>
        </p:xfrm>
        <a:graphic>
          <a:graphicData uri="http://schemas.openxmlformats.org/drawingml/2006/table">
            <a:tbl>
              <a:tblPr/>
              <a:tblGrid>
                <a:gridCol w="821520"/>
                <a:gridCol w="646560"/>
                <a:gridCol w="1256040"/>
              </a:tblGrid>
              <a:tr h="374040">
                <a:tc>
                  <a:txBody>
                    <a:bodyPr anchor="ctr">
                      <a:noAutofit/>
                    </a:bodyPr>
                    <a:p>
                      <a:pPr algn="ctr">
                        <a:lnSpc>
                          <a:spcPct val="100000"/>
                        </a:lnSpc>
                      </a:pPr>
                      <a:r>
                        <a:rPr b="0" lang="fr-FR" sz="1100" spc="-1" strike="noStrike">
                          <a:solidFill>
                            <a:schemeClr val="dk1"/>
                          </a:solidFill>
                          <a:latin typeface="Century Gothic"/>
                        </a:rPr>
                        <a:t>10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rowSpan="2">
                  <a:txBody>
                    <a:bodyPr anchor="ctr">
                      <a:noAutofit/>
                    </a:bodyPr>
                    <a:p>
                      <a:pPr algn="ctr">
                        <a:lnSpc>
                          <a:spcPct val="100000"/>
                        </a:lnSpc>
                        <a:tabLst>
                          <a:tab algn="l" pos="0"/>
                        </a:tabLst>
                      </a:pPr>
                      <a:r>
                        <a:rPr b="0" lang="fr-FR" sz="1100" spc="-1" strike="noStrike">
                          <a:solidFill>
                            <a:srgbClr val="000000"/>
                          </a:solidFill>
                          <a:latin typeface="Century Gothic"/>
                        </a:rPr>
                        <a:t>Très bonne maîtrise </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374040">
                <a:tc>
                  <a:txBody>
                    <a:bodyPr anchor="ctr">
                      <a:noAutofit/>
                    </a:bodyPr>
                    <a:p>
                      <a:pPr algn="ctr">
                        <a:lnSpc>
                          <a:spcPct val="100000"/>
                        </a:lnSpc>
                      </a:pPr>
                      <a:r>
                        <a:rPr b="0" lang="fr-FR" sz="1100" spc="-1" strike="noStrike">
                          <a:solidFill>
                            <a:schemeClr val="dk1"/>
                          </a:solidFill>
                          <a:latin typeface="Century Gothic"/>
                        </a:rPr>
                        <a:t>8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374040">
                <a:tc>
                  <a:txBody>
                    <a:bodyPr anchor="ctr">
                      <a:noAutofit/>
                    </a:bodyPr>
                    <a:p>
                      <a:pPr algn="ctr">
                        <a:lnSpc>
                          <a:spcPct val="100000"/>
                        </a:lnSpc>
                      </a:pPr>
                      <a:r>
                        <a:rPr b="0" lang="fr-FR" sz="1100" spc="-1" strike="noStrike">
                          <a:solidFill>
                            <a:schemeClr val="dk1"/>
                          </a:solidFill>
                          <a:latin typeface="Century Gothic"/>
                        </a:rPr>
                        <a:t>7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rowSpan="2">
                  <a:txBody>
                    <a:bodyPr anchor="ctr">
                      <a:noAutofit/>
                    </a:bodyPr>
                    <a:p>
                      <a:pPr algn="ctr">
                        <a:lnSpc>
                          <a:spcPct val="100000"/>
                        </a:lnSpc>
                        <a:tabLst>
                          <a:tab algn="l" pos="0"/>
                        </a:tabLst>
                      </a:pPr>
                      <a:r>
                        <a:rPr b="0" lang="fr-FR" sz="1100" spc="-1" strike="noStrike">
                          <a:solidFill>
                            <a:schemeClr val="dk1"/>
                          </a:solidFill>
                          <a:latin typeface="Century Gothic"/>
                        </a:rPr>
                        <a:t>Maîtrise satisfaisante</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374040">
                <a:tc>
                  <a:txBody>
                    <a:bodyPr anchor="ctr">
                      <a:noAutofit/>
                    </a:bodyPr>
                    <a:p>
                      <a:pPr algn="ctr">
                        <a:lnSpc>
                          <a:spcPct val="100000"/>
                        </a:lnSpc>
                      </a:pPr>
                      <a:r>
                        <a:rPr b="0" lang="fr-FR" sz="1100" spc="-1" strike="noStrike">
                          <a:solidFill>
                            <a:schemeClr val="dk1"/>
                          </a:solidFill>
                          <a:latin typeface="Century Gothic"/>
                        </a:rPr>
                        <a:t>6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374040">
                <a:tc>
                  <a:txBody>
                    <a:bodyPr anchor="ctr">
                      <a:noAutofit/>
                    </a:bodyPr>
                    <a:p>
                      <a:pPr algn="ctr">
                        <a:lnSpc>
                          <a:spcPct val="100000"/>
                        </a:lnSpc>
                      </a:pPr>
                      <a:r>
                        <a:rPr b="0" lang="fr-FR" sz="1100" spc="-1" strike="noStrike">
                          <a:solidFill>
                            <a:schemeClr val="dk1"/>
                          </a:solidFill>
                          <a:latin typeface="Century Gothic"/>
                        </a:rPr>
                        <a:t>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rowSpan="3">
                  <a:txBody>
                    <a:bodyPr anchor="ctr">
                      <a:noAutofit/>
                    </a:bodyPr>
                    <a:p>
                      <a:pPr algn="ctr">
                        <a:lnSpc>
                          <a:spcPct val="100000"/>
                        </a:lnSpc>
                      </a:pPr>
                      <a:r>
                        <a:rPr b="0" lang="fr-FR" sz="1100" spc="-1" strike="noStrike">
                          <a:solidFill>
                            <a:srgbClr val="000000"/>
                          </a:solidFill>
                          <a:latin typeface="Calibri"/>
                        </a:rPr>
                        <a:t>Maîtrise fragile</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477720">
                <a:tc>
                  <a:txBody>
                    <a:bodyPr anchor="ctr">
                      <a:noAutofit/>
                    </a:bodyPr>
                    <a:p>
                      <a:pPr algn="ctr">
                        <a:lnSpc>
                          <a:spcPct val="100000"/>
                        </a:lnSpc>
                      </a:pPr>
                      <a:r>
                        <a:rPr b="0" lang="fr-FR" sz="1100" spc="-1" strike="noStrike">
                          <a:solidFill>
                            <a:schemeClr val="dk1"/>
                          </a:solidFill>
                          <a:latin typeface="Century Gothic"/>
                        </a:rPr>
                        <a:t>4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353160">
                <a:tc>
                  <a:txBody>
                    <a:bodyPr anchor="ctr">
                      <a:noAutofit/>
                    </a:bodyPr>
                    <a:p>
                      <a:pPr algn="ctr">
                        <a:lnSpc>
                          <a:spcPct val="100000"/>
                        </a:lnSpc>
                      </a:pPr>
                      <a:r>
                        <a:rPr b="0" lang="fr-FR" sz="1100" spc="-1" strike="noStrike">
                          <a:solidFill>
                            <a:schemeClr val="dk1"/>
                          </a:solidFill>
                          <a:latin typeface="Century Gothic"/>
                        </a:rPr>
                        <a:t>3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353160">
                <a:tc>
                  <a:txBody>
                    <a:bodyPr anchor="ctr">
                      <a:noAutofit/>
                    </a:bodyPr>
                    <a:p>
                      <a:pPr algn="ctr">
                        <a:lnSpc>
                          <a:spcPct val="100000"/>
                        </a:lnSpc>
                      </a:pPr>
                      <a:r>
                        <a:rPr b="0" lang="fr-FR" sz="1100" spc="-1" strike="noStrike">
                          <a:solidFill>
                            <a:schemeClr val="dk1"/>
                          </a:solidFill>
                          <a:latin typeface="Century Gothic"/>
                        </a:rPr>
                        <a:t>2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-7</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rowSpan="2">
                  <a:txBody>
                    <a:bodyPr anchor="ctr">
                      <a:noAutofit/>
                    </a:bodyPr>
                    <a:p>
                      <a:pPr algn="ctr">
                        <a:lnSpc>
                          <a:spcPct val="100000"/>
                        </a:lnSpc>
                        <a:tabLst>
                          <a:tab algn="l" pos="0"/>
                        </a:tabLst>
                      </a:pPr>
                      <a:r>
                        <a:rPr b="0" lang="fr-FR" sz="1100" spc="-1" strike="noStrike">
                          <a:solidFill>
                            <a:srgbClr val="000000"/>
                          </a:solidFill>
                          <a:latin typeface="Calibri"/>
                        </a:rPr>
                        <a:t>Maîtrise insuffisante</a:t>
                      </a:r>
                      <a:endParaRPr b="0" lang="fr-FR" sz="1100" spc="-1" strike="noStrike">
                        <a:solidFill>
                          <a:srgbClr val="000000"/>
                        </a:solidFill>
                        <a:latin typeface="Calibri"/>
                      </a:endParaRPr>
                    </a:p>
                    <a:p>
                      <a:pPr algn="ctr">
                        <a:lnSpc>
                          <a:spcPct val="100000"/>
                        </a:lnSpc>
                        <a:tabLst>
                          <a:tab algn="l" pos="0"/>
                        </a:tabLst>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r h="353160">
                <a:tc>
                  <a:txBody>
                    <a:bodyPr anchor="ctr">
                      <a:noAutofit/>
                    </a:bodyPr>
                    <a:p>
                      <a:pPr algn="ctr">
                        <a:lnSpc>
                          <a:spcPct val="100000"/>
                        </a:lnSpc>
                      </a:pPr>
                      <a:r>
                        <a:rPr b="0" lang="fr-FR" sz="1100" spc="-1" strike="noStrike">
                          <a:solidFill>
                            <a:schemeClr val="dk1"/>
                          </a:solidFill>
                          <a:latin typeface="Century Gothic"/>
                        </a:rPr>
                        <a:t>1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-8</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bl>
          </a:graphicData>
        </a:graphic>
      </p:graphicFrame>
      <p:graphicFrame>
        <p:nvGraphicFramePr>
          <p:cNvPr id="2320" name="Tableau 10"/>
          <p:cNvGraphicFramePr/>
          <p:nvPr/>
        </p:nvGraphicFramePr>
        <p:xfrm>
          <a:off x="9055080" y="4659840"/>
          <a:ext cx="2816280" cy="2188800"/>
        </p:xfrm>
        <a:graphic>
          <a:graphicData uri="http://schemas.openxmlformats.org/drawingml/2006/table">
            <a:tbl>
              <a:tblPr/>
              <a:tblGrid>
                <a:gridCol w="1576080"/>
                <a:gridCol w="1240560"/>
              </a:tblGrid>
              <a:tr h="465120">
                <a:tc>
                  <a:txBody>
                    <a:bodyPr anchor="ctr">
                      <a:noAutofit/>
                    </a:bodyPr>
                    <a:p>
                      <a:pPr algn="ctr">
                        <a:lnSpc>
                          <a:spcPct val="100000"/>
                        </a:lnSpc>
                      </a:pPr>
                      <a:r>
                        <a:rPr b="0" lang="fr-FR" sz="1100" spc="-1" strike="noStrike">
                          <a:solidFill>
                            <a:schemeClr val="dk1"/>
                          </a:solidFill>
                          <a:latin typeface="Century Gothic"/>
                          <a:ea typeface="Calibri"/>
                        </a:rPr>
                        <a:t>nombres de postes occupé par ateliers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0" lang="fr-FR" sz="1100" spc="-1" strike="noStrike">
                          <a:solidFill>
                            <a:schemeClr val="dk1"/>
                          </a:solidFill>
                          <a:latin typeface="Century Gothic"/>
                        </a:rPr>
                        <a:t>points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r>
              <a:tr h="465120">
                <a:tc>
                  <a:txBody>
                    <a:bodyPr anchor="ctr">
                      <a:noAutofit/>
                    </a:bodyPr>
                    <a:p>
                      <a:pPr algn="ctr">
                        <a:lnSpc>
                          <a:spcPct val="100000"/>
                        </a:lnSpc>
                      </a:pPr>
                      <a:r>
                        <a:rPr b="1" lang="fr-FR" sz="1100" spc="-1" strike="noStrike">
                          <a:solidFill>
                            <a:srgbClr val="000000"/>
                          </a:solidFill>
                          <a:latin typeface="Calibri"/>
                        </a:rPr>
                        <a:t>11-12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r>
              <a:tr h="465120">
                <a:tc>
                  <a:txBody>
                    <a:bodyPr anchor="ctr">
                      <a:noAutofit/>
                    </a:bodyPr>
                    <a:p>
                      <a:pPr algn="ctr">
                        <a:lnSpc>
                          <a:spcPct val="100000"/>
                        </a:lnSpc>
                      </a:pPr>
                      <a:r>
                        <a:rPr b="1" lang="fr-FR" sz="1100" spc="-1" strike="noStrike">
                          <a:solidFill>
                            <a:srgbClr val="000000"/>
                          </a:solidFill>
                          <a:latin typeface="Calibri"/>
                        </a:rPr>
                        <a:t>8-10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465120">
                <a:tc>
                  <a:txBody>
                    <a:bodyPr anchor="ctr">
                      <a:noAutofit/>
                    </a:bodyPr>
                    <a:p>
                      <a:pPr algn="ctr">
                        <a:lnSpc>
                          <a:spcPct val="100000"/>
                        </a:lnSpc>
                      </a:pPr>
                      <a:r>
                        <a:rPr b="1" lang="fr-FR" sz="1100" spc="-1" strike="noStrike">
                          <a:solidFill>
                            <a:srgbClr val="000000"/>
                          </a:solidFill>
                          <a:latin typeface="Calibri"/>
                        </a:rPr>
                        <a:t>5-8</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100" spc="-1" strike="noStrike">
                          <a:solidFill>
                            <a:schemeClr val="dk1"/>
                          </a:solidFill>
                          <a:latin typeface="Century Gothic"/>
                        </a:rPr>
                        <a:t>1   2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r>
              <a:tr h="328320">
                <a:tc>
                  <a:txBody>
                    <a:bodyPr anchor="ctr">
                      <a:noAutofit/>
                    </a:bodyPr>
                    <a:p>
                      <a:pPr algn="ctr">
                        <a:lnSpc>
                          <a:spcPct val="100000"/>
                        </a:lnSpc>
                      </a:pPr>
                      <a:r>
                        <a:rPr b="1" lang="fr-FR" sz="1100" spc="-1" strike="noStrike">
                          <a:solidFill>
                            <a:srgbClr val="000000"/>
                          </a:solidFill>
                          <a:latin typeface="Calibri"/>
                        </a:rPr>
                        <a:t>- de 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c>
                  <a:txBody>
                    <a:bodyPr anchor="ctr">
                      <a:noAutofit/>
                    </a:bodyPr>
                    <a:p>
                      <a:pPr algn="ctr">
                        <a:lnSpc>
                          <a:spcPct val="100000"/>
                        </a:lnSpc>
                      </a:pP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0000"/>
                    </a:solidFill>
                  </a:tcPr>
                </a:tc>
              </a:tr>
            </a:tbl>
          </a:graphicData>
        </a:graphic>
      </p:graphicFrame>
      <p:sp>
        <p:nvSpPr>
          <p:cNvPr id="2321" name="ZoneTexte 11"/>
          <p:cNvSpPr/>
          <p:nvPr/>
        </p:nvSpPr>
        <p:spPr>
          <a:xfrm>
            <a:off x="8639280" y="4290480"/>
            <a:ext cx="3645720" cy="3639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000000"/>
                </a:solidFill>
                <a:latin typeface="Calibri"/>
                <a:ea typeface="DejaVu Sans"/>
              </a:rPr>
              <a:t>Note sur 4 pts rôles sociaux</a:t>
            </a:r>
            <a:r>
              <a:rPr b="0" lang="fr-FR" sz="1800" spc="-1" strike="noStrike">
                <a:solidFill>
                  <a:srgbClr val="000000"/>
                </a:solidFill>
                <a:latin typeface="Century Gothic"/>
                <a:ea typeface="DejaVu Sans"/>
              </a:rPr>
              <a:t> </a:t>
            </a:r>
            <a:endParaRPr b="0" lang="fr-FR" sz="1800" spc="-1" strike="noStrike">
              <a:solidFill>
                <a:srgbClr val="000000"/>
              </a:solidFill>
              <a:latin typeface="Calibri"/>
            </a:endParaRPr>
          </a:p>
        </p:txBody>
      </p:sp>
      <p:sp>
        <p:nvSpPr>
          <p:cNvPr id="2322" name="ZoneTexte 12"/>
          <p:cNvSpPr/>
          <p:nvPr/>
        </p:nvSpPr>
        <p:spPr>
          <a:xfrm>
            <a:off x="8456760" y="162360"/>
            <a:ext cx="352044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000000"/>
                </a:solidFill>
                <a:latin typeface="Calibri"/>
                <a:ea typeface="DejaVu Sans"/>
              </a:rPr>
              <a:t>        </a:t>
            </a:r>
            <a:r>
              <a:rPr b="1" lang="fr-FR" sz="1800" spc="-1" strike="noStrike">
                <a:solidFill>
                  <a:srgbClr val="000000"/>
                </a:solidFill>
                <a:latin typeface="Calibri"/>
                <a:ea typeface="DejaVu Sans"/>
              </a:rPr>
              <a:t>Note sur 10pts écart à la cible</a:t>
            </a:r>
            <a:r>
              <a:rPr b="0" lang="fr-FR" sz="1800" spc="-1" strike="noStrike">
                <a:solidFill>
                  <a:srgbClr val="000000"/>
                </a:solidFill>
                <a:latin typeface="Century Gothic"/>
                <a:ea typeface="DejaVu Sans"/>
              </a:rPr>
              <a:t> </a:t>
            </a:r>
            <a:endParaRPr b="0" lang="fr-FR" sz="1800" spc="-1" strike="noStrike">
              <a:solidFill>
                <a:srgbClr val="000000"/>
              </a:solidFill>
              <a:latin typeface="Calibri"/>
            </a:endParaRPr>
          </a:p>
        </p:txBody>
      </p:sp>
      <p:graphicFrame>
        <p:nvGraphicFramePr>
          <p:cNvPr id="2323" name="Tableau 14"/>
          <p:cNvGraphicFramePr/>
          <p:nvPr/>
        </p:nvGraphicFramePr>
        <p:xfrm>
          <a:off x="1247040" y="1317960"/>
          <a:ext cx="6140880" cy="5421240"/>
        </p:xfrm>
        <a:graphic>
          <a:graphicData uri="http://schemas.openxmlformats.org/drawingml/2006/table">
            <a:tbl>
              <a:tblPr/>
              <a:tblGrid>
                <a:gridCol w="834120"/>
                <a:gridCol w="892800"/>
                <a:gridCol w="840240"/>
                <a:gridCol w="867960"/>
                <a:gridCol w="858960"/>
                <a:gridCol w="886680"/>
                <a:gridCol w="960480"/>
              </a:tblGrid>
              <a:tr h="466920">
                <a:tc gridSpan="3">
                  <a:txBody>
                    <a:bodyPr anchor="ctr">
                      <a:noAutofit/>
                    </a:bodyPr>
                    <a:p>
                      <a:pPr algn="ctr">
                        <a:lnSpc>
                          <a:spcPct val="100000"/>
                        </a:lnSpc>
                      </a:pPr>
                      <a:r>
                        <a:rPr b="1" lang="fr-FR" sz="1600" spc="-1" strike="noStrike">
                          <a:solidFill>
                            <a:srgbClr val="000000"/>
                          </a:solidFill>
                          <a:latin typeface="Calibri"/>
                          <a:ea typeface="Calibri"/>
                        </a:rPr>
                        <a:t>GARCONS</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1" lang="fr-FR" sz="1600" spc="-1" strike="noStrike">
                        <a:solidFill>
                          <a:srgbClr val="000000"/>
                        </a:solidFill>
                        <a:latin typeface="Calibri"/>
                        <a:ea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gridSpan="3">
                  <a:txBody>
                    <a:bodyPr anchor="ctr">
                      <a:noAutofit/>
                    </a:bodyPr>
                    <a:p>
                      <a:pPr algn="ctr">
                        <a:lnSpc>
                          <a:spcPct val="100000"/>
                        </a:lnSpc>
                      </a:pPr>
                      <a:r>
                        <a:rPr b="1" lang="fr-FR" sz="1600" spc="-1" strike="noStrike">
                          <a:solidFill>
                            <a:srgbClr val="000000"/>
                          </a:solidFill>
                          <a:latin typeface="Calibri"/>
                          <a:ea typeface="Calibri"/>
                        </a:rPr>
                        <a:t>FILLES</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770760">
                <a:tc>
                  <a:txBody>
                    <a:bodyPr anchor="ctr">
                      <a:noAutofit/>
                    </a:bodyPr>
                    <a:p>
                      <a:pPr algn="ctr">
                        <a:lnSpc>
                          <a:spcPct val="100000"/>
                        </a:lnSpc>
                      </a:pPr>
                      <a:r>
                        <a:rPr b="1" lang="fr-FR" sz="1600" spc="-1" strike="noStrike">
                          <a:solidFill>
                            <a:srgbClr val="000000"/>
                          </a:solidFill>
                          <a:latin typeface="Calibri"/>
                          <a:ea typeface="Calibri"/>
                        </a:rPr>
                        <a:t>40H</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rgbClr val="000000"/>
                          </a:solidFill>
                          <a:latin typeface="Calibri"/>
                          <a:ea typeface="Calibri"/>
                        </a:rPr>
                        <a:t>Triple</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rgbClr val="000000"/>
                          </a:solidFill>
                          <a:latin typeface="Calibri"/>
                          <a:ea typeface="Calibri"/>
                        </a:rPr>
                        <a:t>Javelot</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chemeClr val="dk1"/>
                          </a:solidFill>
                          <a:latin typeface="Calibri"/>
                          <a:ea typeface="Calibri"/>
                        </a:rPr>
                        <a:t>points</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rgbClr val="000000"/>
                          </a:solidFill>
                          <a:latin typeface="Calibri"/>
                          <a:ea typeface="Calibri"/>
                        </a:rPr>
                        <a:t>40H</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rgbClr val="000000"/>
                          </a:solidFill>
                          <a:latin typeface="Calibri"/>
                          <a:ea typeface="Calibri"/>
                        </a:rPr>
                        <a:t>Triple</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c>
                  <a:txBody>
                    <a:bodyPr anchor="ctr">
                      <a:noAutofit/>
                    </a:bodyPr>
                    <a:p>
                      <a:pPr algn="ctr">
                        <a:lnSpc>
                          <a:spcPct val="100000"/>
                        </a:lnSpc>
                      </a:pPr>
                      <a:r>
                        <a:rPr b="1" lang="fr-FR" sz="1600" spc="-1" strike="noStrike">
                          <a:solidFill>
                            <a:srgbClr val="000000"/>
                          </a:solidFill>
                          <a:latin typeface="Calibri"/>
                          <a:ea typeface="Calibri"/>
                        </a:rPr>
                        <a:t>Javelot</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2ac93"/>
                    </a:solidFill>
                  </a:tcPr>
                </a:tc>
              </a:tr>
              <a:tr h="770760">
                <a:tc>
                  <a:txBody>
                    <a:bodyPr anchor="ctr">
                      <a:noAutofit/>
                    </a:bodyPr>
                    <a:p>
                      <a:pPr algn="ctr">
                        <a:lnSpc>
                          <a:spcPct val="100000"/>
                        </a:lnSpc>
                      </a:pPr>
                      <a:r>
                        <a:rPr b="0" lang="fr-FR" sz="1200" spc="-1" strike="noStrike">
                          <a:solidFill>
                            <a:srgbClr val="000000"/>
                          </a:solidFill>
                          <a:latin typeface="Calibri"/>
                          <a:ea typeface="Calibri"/>
                        </a:rPr>
                        <a:t>7’’</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10M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23M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6</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200" spc="-1" strike="noStrike">
                          <a:solidFill>
                            <a:srgbClr val="000000"/>
                          </a:solidFill>
                          <a:latin typeface="Calibri"/>
                          <a:ea typeface="Calibri"/>
                        </a:rPr>
                        <a:t>8’’</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9M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15M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r h="770760">
                <a:tc>
                  <a:txBody>
                    <a:bodyPr anchor="ctr">
                      <a:noAutofit/>
                    </a:bodyPr>
                    <a:p>
                      <a:pPr algn="ctr">
                        <a:lnSpc>
                          <a:spcPct val="100000"/>
                        </a:lnSpc>
                      </a:pPr>
                      <a:r>
                        <a:rPr b="0" lang="fr-FR" sz="1200" spc="-1" strike="noStrike">
                          <a:solidFill>
                            <a:srgbClr val="000000"/>
                          </a:solidFill>
                          <a:latin typeface="Calibri"/>
                          <a:ea typeface="Calibri"/>
                        </a:rPr>
                        <a:t>7’’4</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9,50M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20M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5</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a:txBody>
                    <a:bodyPr anchor="ctr">
                      <a:noAutofit/>
                    </a:bodyPr>
                    <a:p>
                      <a:pPr algn="ctr">
                        <a:lnSpc>
                          <a:spcPct val="100000"/>
                        </a:lnSpc>
                      </a:pPr>
                      <a:r>
                        <a:rPr b="0" lang="fr-FR" sz="1200" spc="-1" strike="noStrike">
                          <a:solidFill>
                            <a:srgbClr val="000000"/>
                          </a:solidFill>
                          <a:latin typeface="Calibri"/>
                          <a:ea typeface="Calibri"/>
                        </a:rPr>
                        <a:t>8’’4</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8,50M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  </a:t>
                      </a:r>
                      <a:r>
                        <a:rPr b="0" lang="fr-FR" sz="1200" spc="-1" strike="noStrike">
                          <a:solidFill>
                            <a:srgbClr val="000000"/>
                          </a:solidFill>
                          <a:latin typeface="Calibri"/>
                          <a:ea typeface="Calibri"/>
                        </a:rPr>
                        <a:t>13M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r h="770760">
                <a:tc>
                  <a:txBody>
                    <a:bodyPr anchor="ctr">
                      <a:noAutofit/>
                    </a:bodyPr>
                    <a:p>
                      <a:pPr algn="ctr">
                        <a:lnSpc>
                          <a:spcPct val="100000"/>
                        </a:lnSpc>
                      </a:pPr>
                      <a:r>
                        <a:rPr b="0" lang="fr-FR" sz="1200" spc="-1" strike="noStrike">
                          <a:solidFill>
                            <a:srgbClr val="000000"/>
                          </a:solidFill>
                          <a:latin typeface="Calibri"/>
                          <a:ea typeface="Calibri"/>
                        </a:rPr>
                        <a:t>7’’8</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9M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17M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4</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200" spc="-1" strike="noStrike">
                          <a:solidFill>
                            <a:srgbClr val="000000"/>
                          </a:solidFill>
                          <a:latin typeface="Calibri"/>
                          <a:ea typeface="Calibri"/>
                        </a:rPr>
                        <a:t>8’’8</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8M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11M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r h="681120">
                <a:tc>
                  <a:txBody>
                    <a:bodyPr anchor="ctr">
                      <a:noAutofit/>
                    </a:bodyPr>
                    <a:p>
                      <a:pPr algn="ctr">
                        <a:lnSpc>
                          <a:spcPct val="100000"/>
                        </a:lnSpc>
                      </a:pPr>
                      <a:r>
                        <a:rPr b="0" lang="fr-FR" sz="1200" spc="-1" strike="noStrike">
                          <a:solidFill>
                            <a:srgbClr val="000000"/>
                          </a:solidFill>
                          <a:latin typeface="Calibri"/>
                          <a:ea typeface="Calibri"/>
                        </a:rPr>
                        <a:t>8’’2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8,50M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14M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3</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200" spc="-1" strike="noStrike">
                          <a:solidFill>
                            <a:srgbClr val="000000"/>
                          </a:solidFill>
                          <a:latin typeface="Calibri"/>
                          <a:ea typeface="Calibri"/>
                        </a:rPr>
                        <a:t>9’’2</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7,50M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9M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r h="646200">
                <a:tc>
                  <a:txBody>
                    <a:bodyPr anchor="ctr">
                      <a:noAutofit/>
                    </a:bodyPr>
                    <a:p>
                      <a:pPr algn="ctr">
                        <a:lnSpc>
                          <a:spcPct val="100000"/>
                        </a:lnSpc>
                      </a:pPr>
                      <a:r>
                        <a:rPr b="0" lang="fr-FR" sz="1200" spc="-1" strike="noStrike">
                          <a:solidFill>
                            <a:srgbClr val="000000"/>
                          </a:solidFill>
                          <a:latin typeface="Calibri"/>
                          <a:ea typeface="Calibri"/>
                        </a:rPr>
                        <a:t>8’’6</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8M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11M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2</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200" spc="-1" strike="noStrike">
                          <a:solidFill>
                            <a:srgbClr val="000000"/>
                          </a:solidFill>
                          <a:latin typeface="Calibri"/>
                          <a:ea typeface="Calibri"/>
                        </a:rPr>
                        <a:t>9’’6</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7M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7M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r h="543960">
                <a:tc>
                  <a:txBody>
                    <a:bodyPr anchor="ctr">
                      <a:noAutofit/>
                    </a:bodyPr>
                    <a:p>
                      <a:pPr algn="ctr">
                        <a:lnSpc>
                          <a:spcPct val="100000"/>
                        </a:lnSpc>
                      </a:pPr>
                      <a:r>
                        <a:rPr b="0" lang="fr-FR" sz="1200" spc="-1" strike="noStrike">
                          <a:solidFill>
                            <a:srgbClr val="000000"/>
                          </a:solidFill>
                          <a:latin typeface="Calibri"/>
                          <a:ea typeface="Calibri"/>
                        </a:rPr>
                        <a:t>9</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7M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8M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a:txBody>
                    <a:bodyPr anchor="ctr">
                      <a:noAutofit/>
                    </a:bodyPr>
                    <a:p>
                      <a:pPr algn="ctr">
                        <a:lnSpc>
                          <a:spcPct val="100000"/>
                        </a:lnSpc>
                      </a:pPr>
                      <a:r>
                        <a:rPr b="1" lang="fr-FR" sz="1600" spc="-1" strike="noStrike">
                          <a:solidFill>
                            <a:srgbClr val="000000"/>
                          </a:solidFill>
                          <a:latin typeface="Calibri"/>
                          <a:ea typeface="Calibri"/>
                        </a:rPr>
                        <a:t>1</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a:txBody>
                    <a:bodyPr anchor="ctr">
                      <a:noAutofit/>
                    </a:bodyPr>
                    <a:p>
                      <a:pPr algn="ctr">
                        <a:lnSpc>
                          <a:spcPct val="100000"/>
                        </a:lnSpc>
                      </a:pPr>
                      <a:r>
                        <a:rPr b="0" lang="fr-FR" sz="1200" spc="-1" strike="noStrike">
                          <a:solidFill>
                            <a:srgbClr val="000000"/>
                          </a:solidFill>
                          <a:latin typeface="Calibri"/>
                          <a:ea typeface="Calibri"/>
                        </a:rPr>
                        <a:t>10’’</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40000"/>
                        <a:lumOff val="60000"/>
                      </a:schemeClr>
                    </a:solidFill>
                  </a:tcPr>
                </a:tc>
                <a:tc>
                  <a:txBody>
                    <a:bodyPr anchor="ctr">
                      <a:noAutofit/>
                    </a:bodyPr>
                    <a:p>
                      <a:pPr algn="ctr">
                        <a:lnSpc>
                          <a:spcPct val="100000"/>
                        </a:lnSpc>
                      </a:pPr>
                      <a:r>
                        <a:rPr b="0" lang="fr-FR" sz="1200" spc="-1" strike="noStrike">
                          <a:solidFill>
                            <a:srgbClr val="000000"/>
                          </a:solidFill>
                          <a:latin typeface="Calibri"/>
                          <a:ea typeface="Calibri"/>
                        </a:rPr>
                        <a:t>6M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6c882"/>
                    </a:solidFill>
                  </a:tcPr>
                </a:tc>
                <a:tc>
                  <a:txBody>
                    <a:bodyPr anchor="ctr">
                      <a:noAutofit/>
                    </a:bodyPr>
                    <a:p>
                      <a:pPr algn="ctr">
                        <a:lnSpc>
                          <a:spcPct val="100000"/>
                        </a:lnSpc>
                      </a:pPr>
                      <a:r>
                        <a:rPr b="0" lang="fr-FR" sz="1200" spc="-1" strike="noStrike">
                          <a:solidFill>
                            <a:srgbClr val="000000"/>
                          </a:solidFill>
                          <a:latin typeface="Calibri"/>
                          <a:ea typeface="Calibri"/>
                        </a:rPr>
                        <a:t>5M</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sp>
        <p:nvSpPr>
          <p:cNvPr id="2324" name="ZoneTexte 16"/>
          <p:cNvSpPr/>
          <p:nvPr/>
        </p:nvSpPr>
        <p:spPr>
          <a:xfrm>
            <a:off x="2420640" y="886320"/>
            <a:ext cx="3520440" cy="363960"/>
          </a:xfrm>
          <a:prstGeom prst="rect">
            <a:avLst/>
          </a:prstGeom>
          <a:noFill/>
          <a:ln w="0">
            <a:noFill/>
          </a:ln>
        </p:spPr>
        <p:style>
          <a:lnRef idx="0"/>
          <a:fillRef idx="0"/>
          <a:effectRef idx="0"/>
          <a:fontRef idx="minor"/>
        </p:style>
        <p:txBody>
          <a:bodyPr lIns="90000" rIns="90000" tIns="45000" bIns="45000" anchor="t">
            <a:spAutoFit/>
          </a:bodyPr>
          <a:p>
            <a:pPr>
              <a:lnSpc>
                <a:spcPct val="100000"/>
              </a:lnSpc>
            </a:pPr>
            <a:r>
              <a:rPr b="0" lang="fr-FR" sz="1800" spc="-1" strike="noStrike">
                <a:solidFill>
                  <a:srgbClr val="000000"/>
                </a:solidFill>
                <a:latin typeface="Calibri"/>
                <a:ea typeface="DejaVu Sans"/>
              </a:rPr>
              <a:t>        </a:t>
            </a:r>
            <a:r>
              <a:rPr b="1" lang="fr-FR" sz="1800" spc="-1" strike="noStrike">
                <a:solidFill>
                  <a:srgbClr val="000000"/>
                </a:solidFill>
                <a:latin typeface="Calibri"/>
                <a:ea typeface="DejaVu Sans"/>
              </a:rPr>
              <a:t>Note sur 6 pts de performance</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5" name="PlaceHolder 1"/>
          <p:cNvSpPr>
            <a:spLocks noGrp="1"/>
          </p:cNvSpPr>
          <p:nvPr>
            <p:ph/>
          </p:nvPr>
        </p:nvSpPr>
        <p:spPr>
          <a:xfrm>
            <a:off x="1161720" y="1283760"/>
            <a:ext cx="10414440" cy="3976560"/>
          </a:xfrm>
          <a:prstGeom prst="rect">
            <a:avLst/>
          </a:prstGeom>
          <a:noFill/>
          <a:ln w="0">
            <a:noFill/>
          </a:ln>
        </p:spPr>
        <p:txBody>
          <a:bodyPr lIns="0" rIns="0" tIns="0" bIns="0" anchor="t">
            <a:noAutofit/>
          </a:bodyPr>
          <a:p>
            <a:pPr marL="343080" indent="-343080" algn="ctr">
              <a:lnSpc>
                <a:spcPct val="100000"/>
              </a:lnSpc>
              <a:spcBef>
                <a:spcPts val="1001"/>
              </a:spcBef>
              <a:buClr>
                <a:srgbClr val="a53010"/>
              </a:buClr>
              <a:buFont typeface="Wingdings 3" charset="2"/>
              <a:buChar char=""/>
            </a:pPr>
            <a:r>
              <a:rPr b="1" lang="fr-FR" sz="2000" spc="-1" strike="noStrike">
                <a:solidFill>
                  <a:srgbClr val="404040"/>
                </a:solidFill>
                <a:latin typeface="Century Gothic"/>
              </a:rPr>
              <a:t>Rôles sociaux:</a:t>
            </a:r>
            <a:endParaRPr b="0" lang="fr-FR" sz="2000" spc="-1" strike="noStrike">
              <a:solidFill>
                <a:srgbClr val="000000"/>
              </a:solidFill>
              <a:latin typeface="Calibri"/>
            </a:endParaRPr>
          </a:p>
          <a:p>
            <a:pPr indent="0" algn="ctr">
              <a:lnSpc>
                <a:spcPct val="100000"/>
              </a:lnSpc>
              <a:spcBef>
                <a:spcPts val="1001"/>
              </a:spcBef>
              <a:buNone/>
              <a:tabLst>
                <a:tab algn="l" pos="0"/>
              </a:tabLst>
            </a:pPr>
            <a:endParaRPr b="0" lang="fr-FR" sz="20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Course</a:t>
            </a:r>
            <a:r>
              <a:rPr b="0" lang="fr-FR" sz="1800" spc="-1" strike="noStrike">
                <a:solidFill>
                  <a:srgbClr val="404040"/>
                </a:solidFill>
                <a:latin typeface="Century Gothic"/>
              </a:rPr>
              <a:t>: 1:secrétaire / 2: starter / 3:décompte de plots / 4: Chrono sifflet (5éme: remet les haies en place)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Sauts: </a:t>
            </a:r>
            <a:r>
              <a:rPr b="0" lang="fr-FR" sz="1800" spc="-1" strike="noStrike">
                <a:solidFill>
                  <a:srgbClr val="404040"/>
                </a:solidFill>
                <a:latin typeface="Century Gothic"/>
              </a:rPr>
              <a:t>1:secrétaire / 2:valide essai / 3: valide perf /4: ratisse (5éme: compte les bonds)</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Lancers: </a:t>
            </a:r>
            <a:r>
              <a:rPr b="0" lang="fr-FR" sz="1800" spc="-1" strike="noStrike">
                <a:solidFill>
                  <a:srgbClr val="404040"/>
                </a:solidFill>
                <a:latin typeface="Century Gothic"/>
              </a:rPr>
              <a:t>1: secrétaire / 2: valide l’essai / 3: valide perf /4: Rapporter les javelots </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6" name="PlaceHolder 1"/>
          <p:cNvSpPr>
            <a:spLocks noGrp="1"/>
          </p:cNvSpPr>
          <p:nvPr>
            <p:ph type="title"/>
          </p:nvPr>
        </p:nvSpPr>
        <p:spPr>
          <a:xfrm>
            <a:off x="2828520" y="209160"/>
            <a:ext cx="8909280" cy="598680"/>
          </a:xfrm>
          <a:prstGeom prst="rect">
            <a:avLst/>
          </a:prstGeom>
          <a:noFill/>
          <a:ln w="0">
            <a:noFill/>
          </a:ln>
        </p:spPr>
        <p:txBody>
          <a:bodyPr lIns="0" rIns="0" tIns="0" bIns="0" anchor="t">
            <a:normAutofit/>
          </a:bodyPr>
          <a:p>
            <a:pPr indent="0">
              <a:lnSpc>
                <a:spcPct val="100000"/>
              </a:lnSpc>
              <a:buNone/>
              <a:tabLst>
                <a:tab algn="l" pos="0"/>
              </a:tabLst>
            </a:pPr>
            <a:r>
              <a:rPr b="1" lang="fr-FR" sz="3600" spc="-1" strike="noStrike">
                <a:solidFill>
                  <a:srgbClr val="262626"/>
                </a:solidFill>
                <a:latin typeface="Century Gothic"/>
              </a:rPr>
              <a:t>Le rapport aux programmes</a:t>
            </a:r>
            <a:endParaRPr b="0" lang="fr-FR" sz="3600" spc="-1" strike="noStrike">
              <a:solidFill>
                <a:srgbClr val="000000"/>
              </a:solidFill>
              <a:latin typeface="Calibri"/>
            </a:endParaRPr>
          </a:p>
        </p:txBody>
      </p:sp>
      <p:sp>
        <p:nvSpPr>
          <p:cNvPr id="2327" name="PlaceHolder 2"/>
          <p:cNvSpPr>
            <a:spLocks noGrp="1"/>
          </p:cNvSpPr>
          <p:nvPr>
            <p:ph/>
          </p:nvPr>
        </p:nvSpPr>
        <p:spPr>
          <a:xfrm>
            <a:off x="451800" y="2133720"/>
            <a:ext cx="6681960" cy="4721760"/>
          </a:xfrm>
          <a:prstGeom prst="rect">
            <a:avLst/>
          </a:prstGeom>
          <a:noFill/>
          <a:ln w="0">
            <a:noFill/>
          </a:ln>
        </p:spPr>
        <p:txBody>
          <a:bodyPr lIns="0" rIns="0" tIns="0" bIns="0" anchor="t">
            <a:normAutofit fontScale="93333" lnSpcReduction="10000"/>
          </a:bodyPr>
          <a:p>
            <a:pPr indent="0">
              <a:lnSpc>
                <a:spcPct val="100000"/>
              </a:lnSpc>
              <a:spcBef>
                <a:spcPts val="1001"/>
              </a:spcBef>
              <a:buNone/>
              <a:tabLst>
                <a:tab algn="l" pos="0"/>
              </a:tabLst>
            </a:pPr>
            <a:endParaRPr b="0" lang="fr-FR" sz="18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r>
              <a:rPr b="0" lang="fr-FR" sz="1400" spc="-1" strike="noStrike">
                <a:solidFill>
                  <a:srgbClr val="404040"/>
                </a:solidFill>
                <a:latin typeface="Century Gothic"/>
              </a:rPr>
              <a:t>Ils sont engagés dans 3 familles athlétiques</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r>
              <a:rPr b="0" lang="fr-FR" sz="1400" spc="-1" strike="noStrike">
                <a:solidFill>
                  <a:srgbClr val="404040"/>
                </a:solidFill>
                <a:latin typeface="Century Gothic"/>
              </a:rPr>
              <a:t>Ils font un choix entre spécialiste ou poly. Quelle épreuve barèmée.</a:t>
            </a: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r>
              <a:rPr b="0" lang="fr-FR" sz="1400" spc="-1" strike="noStrike">
                <a:solidFill>
                  <a:srgbClr val="404040"/>
                </a:solidFill>
                <a:latin typeface="Century Gothic"/>
              </a:rPr>
              <a:t>S’entrainer pour faire progresser de </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Front 3 disciplines.</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r>
              <a:rPr b="0" lang="fr-FR" sz="1400" spc="-1" strike="noStrike">
                <a:solidFill>
                  <a:srgbClr val="404040"/>
                </a:solidFill>
                <a:latin typeface="Century Gothic"/>
              </a:rPr>
              <a:t>Choix de travail en équipe que </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l’on peut intégrer dans l’eval.                                         Se préparer et  prendre ses </a:t>
            </a:r>
            <a:endParaRPr b="0" lang="fr-FR" sz="1400" spc="-1" strike="noStrike">
              <a:solidFill>
                <a:srgbClr val="000000"/>
              </a:solidFill>
              <a:latin typeface="Calibri"/>
            </a:endParaRPr>
          </a:p>
          <a:p>
            <a:pPr indent="0">
              <a:lnSpc>
                <a:spcPct val="100000"/>
              </a:lnSpc>
              <a:spcBef>
                <a:spcPts val="1001"/>
              </a:spcBef>
              <a:buNone/>
              <a:tabLst>
                <a:tab algn="l" pos="0"/>
              </a:tabLst>
            </a:pP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            </a:t>
            </a:r>
            <a:r>
              <a:rPr b="0" lang="fr-FR" sz="1400" spc="-1" strike="noStrike">
                <a:solidFill>
                  <a:srgbClr val="404040"/>
                </a:solidFill>
                <a:latin typeface="Century Gothic"/>
              </a:rPr>
              <a:t>marques</a:t>
            </a:r>
            <a:endParaRPr b="0" lang="fr-FR" sz="1400" spc="-1" strike="noStrike">
              <a:solidFill>
                <a:srgbClr val="000000"/>
              </a:solidFill>
              <a:latin typeface="Calibri"/>
            </a:endParaRPr>
          </a:p>
        </p:txBody>
      </p:sp>
      <p:sp>
        <p:nvSpPr>
          <p:cNvPr id="2328" name="Rectangle à coins arrondis 3"/>
          <p:cNvSpPr/>
          <p:nvPr/>
        </p:nvSpPr>
        <p:spPr>
          <a:xfrm>
            <a:off x="451800" y="810720"/>
            <a:ext cx="2805840" cy="1726200"/>
          </a:xfrm>
          <a:prstGeom prst="roundRect">
            <a:avLst>
              <a:gd name="adj" fmla="val 43931"/>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AFC1: </a:t>
            </a:r>
            <a:r>
              <a:rPr b="0" lang="fr-FR" sz="1600" spc="-1" strike="noStrike">
                <a:solidFill>
                  <a:schemeClr val="lt1"/>
                </a:solidFill>
                <a:latin typeface="Century Gothic"/>
                <a:ea typeface="DejaVu Sans"/>
              </a:rPr>
              <a:t>Gérer son effort, faire des choix pour </a:t>
            </a:r>
            <a:r>
              <a:rPr b="1" lang="fr-FR" sz="1600" spc="-1" strike="noStrike">
                <a:solidFill>
                  <a:schemeClr val="lt1"/>
                </a:solidFill>
                <a:latin typeface="Century Gothic"/>
                <a:ea typeface="DejaVu Sans"/>
              </a:rPr>
              <a:t>réaliser la meilleure performance </a:t>
            </a:r>
            <a:r>
              <a:rPr b="0" lang="fr-FR" sz="1600" spc="-1" strike="noStrike">
                <a:solidFill>
                  <a:schemeClr val="lt1"/>
                </a:solidFill>
                <a:latin typeface="Century Gothic"/>
                <a:ea typeface="DejaVu Sans"/>
              </a:rPr>
              <a:t>dans au </a:t>
            </a:r>
            <a:r>
              <a:rPr b="1" lang="fr-FR" sz="1600" spc="-1" strike="noStrike" u="sng">
                <a:solidFill>
                  <a:srgbClr val="000000"/>
                </a:solidFill>
                <a:uFillTx/>
                <a:latin typeface="Century Gothic"/>
                <a:ea typeface="DejaVu Sans"/>
              </a:rPr>
              <a:t>moins 2 familles athlétiques.</a:t>
            </a:r>
            <a:endParaRPr b="0" lang="fr-FR" sz="1600" spc="-1" strike="noStrike">
              <a:solidFill>
                <a:srgbClr val="000000"/>
              </a:solidFill>
              <a:latin typeface="Calibri"/>
            </a:endParaRPr>
          </a:p>
        </p:txBody>
      </p:sp>
      <p:sp>
        <p:nvSpPr>
          <p:cNvPr id="2329" name="Rectangle à coins arrondis 5"/>
          <p:cNvSpPr/>
          <p:nvPr/>
        </p:nvSpPr>
        <p:spPr>
          <a:xfrm>
            <a:off x="8441280" y="607680"/>
            <a:ext cx="2805840" cy="1726200"/>
          </a:xfrm>
          <a:prstGeom prst="roundRect">
            <a:avLst>
              <a:gd name="adj" fmla="val 48839"/>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AFC3: </a:t>
            </a:r>
            <a:r>
              <a:rPr b="1" lang="fr-FR" sz="1600" spc="-1" strike="noStrike" u="sng">
                <a:solidFill>
                  <a:srgbClr val="000000"/>
                </a:solidFill>
                <a:uFillTx/>
                <a:latin typeface="Century Gothic"/>
                <a:ea typeface="DejaVu Sans"/>
              </a:rPr>
              <a:t>Planifier</a:t>
            </a:r>
            <a:r>
              <a:rPr b="0" lang="fr-FR" sz="1600" spc="-1" strike="noStrike">
                <a:solidFill>
                  <a:schemeClr val="lt1"/>
                </a:solidFill>
                <a:latin typeface="Century Gothic"/>
                <a:ea typeface="DejaVu Sans"/>
              </a:rPr>
              <a:t> et réaliser une épreuve combinée.</a:t>
            </a:r>
            <a:endParaRPr b="0" lang="fr-FR" sz="1600" spc="-1" strike="noStrike">
              <a:solidFill>
                <a:srgbClr val="000000"/>
              </a:solidFill>
              <a:latin typeface="Calibri"/>
            </a:endParaRPr>
          </a:p>
        </p:txBody>
      </p:sp>
      <p:sp>
        <p:nvSpPr>
          <p:cNvPr id="2330" name="Rectangle à coins arrondis 4"/>
          <p:cNvSpPr/>
          <p:nvPr/>
        </p:nvSpPr>
        <p:spPr>
          <a:xfrm>
            <a:off x="545400" y="3392280"/>
            <a:ext cx="2805840" cy="1462680"/>
          </a:xfrm>
          <a:prstGeom prst="roundRect">
            <a:avLst>
              <a:gd name="adj" fmla="val 4754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AFC2: </a:t>
            </a:r>
            <a:r>
              <a:rPr b="0" lang="fr-FR" sz="1600" spc="-1" strike="noStrike">
                <a:solidFill>
                  <a:schemeClr val="lt1"/>
                </a:solidFill>
                <a:latin typeface="Century Gothic"/>
                <a:ea typeface="DejaVu Sans"/>
              </a:rPr>
              <a:t>S’engager dans un programme de préparation individuel ou collectif.</a:t>
            </a:r>
            <a:endParaRPr b="0" lang="fr-FR" sz="1600" spc="-1" strike="noStrike">
              <a:solidFill>
                <a:srgbClr val="000000"/>
              </a:solidFill>
              <a:latin typeface="Calibri"/>
            </a:endParaRPr>
          </a:p>
        </p:txBody>
      </p:sp>
      <p:sp>
        <p:nvSpPr>
          <p:cNvPr id="2331" name="PlaceHolder 3"/>
          <p:cNvSpPr>
            <a:spLocks noGrp="1"/>
          </p:cNvSpPr>
          <p:nvPr>
            <p:ph/>
          </p:nvPr>
        </p:nvSpPr>
        <p:spPr>
          <a:xfrm>
            <a:off x="8573040" y="3705840"/>
            <a:ext cx="2674080" cy="1462680"/>
          </a:xfrm>
          <a:prstGeom prst="rect">
            <a:avLst/>
          </a:prstGeom>
          <a:solidFill>
            <a:schemeClr val="accent1"/>
          </a:solidFill>
          <a:ln cap="rnd" w="15840">
            <a:solidFill>
              <a:schemeClr val="accent1"/>
            </a:solidFill>
            <a:round/>
          </a:ln>
        </p:spPr>
        <p:txBody>
          <a:bodyPr lIns="0" rIns="0" tIns="0" bIns="0" anchor="ctr">
            <a:normAutofit/>
          </a:bodyPr>
          <a:p>
            <a:pPr marL="343080" indent="-343080" algn="ctr">
              <a:lnSpc>
                <a:spcPct val="100000"/>
              </a:lnSpc>
              <a:spcBef>
                <a:spcPts val="1001"/>
              </a:spcBef>
              <a:buClr>
                <a:srgbClr val="a53010"/>
              </a:buClr>
              <a:buFont typeface="Wingdings 3" charset="2"/>
              <a:buChar char=""/>
            </a:pPr>
            <a:r>
              <a:rPr b="1" lang="fr-FR" sz="1600" spc="-1" strike="noStrike">
                <a:solidFill>
                  <a:schemeClr val="lt1"/>
                </a:solidFill>
                <a:latin typeface="Century Gothic"/>
              </a:rPr>
              <a:t>AFC5: </a:t>
            </a:r>
            <a:r>
              <a:rPr b="0" lang="fr-FR" sz="1600" spc="-1" strike="noStrike">
                <a:solidFill>
                  <a:schemeClr val="lt1"/>
                </a:solidFill>
                <a:latin typeface="Century Gothic"/>
              </a:rPr>
              <a:t>Aider ses camarades et assumer différents rôles sociaux.</a:t>
            </a:r>
            <a:endParaRPr b="0" lang="fr-FR" sz="1600" spc="-1" strike="noStrike">
              <a:solidFill>
                <a:srgbClr val="000000"/>
              </a:solidFill>
              <a:latin typeface="Calibri"/>
            </a:endParaRPr>
          </a:p>
        </p:txBody>
      </p:sp>
      <p:sp>
        <p:nvSpPr>
          <p:cNvPr id="2332" name="Rectangle à coins arrondis 9"/>
          <p:cNvSpPr/>
          <p:nvPr/>
        </p:nvSpPr>
        <p:spPr>
          <a:xfrm>
            <a:off x="4645800" y="4992480"/>
            <a:ext cx="1956960" cy="724680"/>
          </a:xfrm>
          <a:prstGeom prst="roundRect">
            <a:avLst>
              <a:gd name="adj" fmla="val 50000"/>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AFC4: </a:t>
            </a:r>
            <a:r>
              <a:rPr b="0" lang="fr-FR" sz="1600" spc="-1" strike="noStrike">
                <a:solidFill>
                  <a:schemeClr val="lt1"/>
                </a:solidFill>
                <a:latin typeface="Century Gothic"/>
                <a:ea typeface="DejaVu Sans"/>
              </a:rPr>
              <a:t>S’échauffer avant un effort.</a:t>
            </a:r>
            <a:endParaRPr b="0" lang="fr-FR" sz="1600" spc="-1" strike="noStrike">
              <a:solidFill>
                <a:srgbClr val="000000"/>
              </a:solidFill>
              <a:latin typeface="Calibri"/>
            </a:endParaRPr>
          </a:p>
        </p:txBody>
      </p:sp>
      <p:sp>
        <p:nvSpPr>
          <p:cNvPr id="2333" name="Flèche : courbe vers la droite 9"/>
          <p:cNvSpPr/>
          <p:nvPr/>
        </p:nvSpPr>
        <p:spPr>
          <a:xfrm>
            <a:off x="179640" y="2333520"/>
            <a:ext cx="729000" cy="792000"/>
          </a:xfrm>
          <a:prstGeom prst="curvedRightArrow">
            <a:avLst>
              <a:gd name="adj1" fmla="val 11905"/>
              <a:gd name="adj2" fmla="val 43505"/>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334" name="Flèche : courbe vers la droite 10"/>
          <p:cNvSpPr/>
          <p:nvPr/>
        </p:nvSpPr>
        <p:spPr>
          <a:xfrm>
            <a:off x="210960" y="4669560"/>
            <a:ext cx="729000" cy="789480"/>
          </a:xfrm>
          <a:prstGeom prst="curvedRightArrow">
            <a:avLst>
              <a:gd name="adj1" fmla="val 17143"/>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335" name="Flèche : courbe vers la droite 11"/>
          <p:cNvSpPr/>
          <p:nvPr/>
        </p:nvSpPr>
        <p:spPr>
          <a:xfrm>
            <a:off x="3917520" y="5627160"/>
            <a:ext cx="726120" cy="818280"/>
          </a:xfrm>
          <a:prstGeom prst="curvedRightArrow">
            <a:avLst>
              <a:gd name="adj1" fmla="val 11829"/>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336" name="Flèche : courbe vers la droite 12"/>
          <p:cNvSpPr/>
          <p:nvPr/>
        </p:nvSpPr>
        <p:spPr>
          <a:xfrm>
            <a:off x="8116560" y="4935600"/>
            <a:ext cx="729000" cy="781560"/>
          </a:xfrm>
          <a:prstGeom prst="curvedRightArrow">
            <a:avLst>
              <a:gd name="adj1" fmla="val 9287"/>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337" name="Flèche : courbe vers la droite 13"/>
          <p:cNvSpPr/>
          <p:nvPr/>
        </p:nvSpPr>
        <p:spPr>
          <a:xfrm>
            <a:off x="8143920" y="2172240"/>
            <a:ext cx="855720" cy="869760"/>
          </a:xfrm>
          <a:prstGeom prst="curvedRightArrow">
            <a:avLst>
              <a:gd name="adj1" fmla="val 17143"/>
              <a:gd name="adj2" fmla="val 50000"/>
              <a:gd name="adj3" fmla="val 25000"/>
            </a:avLst>
          </a:prstGeom>
          <a:solidFill>
            <a:srgbClr val="a53010"/>
          </a:solidFill>
          <a:ln cap="rnd">
            <a:solidFill>
              <a:srgbClr val="481506"/>
            </a:solidFill>
            <a:round/>
          </a:ln>
        </p:spPr>
        <p:style>
          <a:lnRef idx="2">
            <a:schemeClr val="accent1">
              <a:shade val="15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endParaRPr b="0" lang="fr-FR" sz="1800" spc="-1" strike="noStrike">
              <a:solidFill>
                <a:srgbClr val="000000"/>
              </a:solidFill>
              <a:latin typeface="Century Gothic"/>
              <a:ea typeface="DejaVu Sans"/>
            </a:endParaRPr>
          </a:p>
        </p:txBody>
      </p:sp>
      <p:sp>
        <p:nvSpPr>
          <p:cNvPr id="2338" name="Titre 1"/>
          <p:cNvSpPr/>
          <p:nvPr/>
        </p:nvSpPr>
        <p:spPr>
          <a:xfrm>
            <a:off x="7135920" y="2040120"/>
            <a:ext cx="5033160" cy="4815360"/>
          </a:xfrm>
          <a:prstGeom prst="rect">
            <a:avLst/>
          </a:prstGeom>
          <a:noFill/>
          <a:ln w="0">
            <a:noFill/>
          </a:ln>
        </p:spPr>
        <p:style>
          <a:lnRef idx="0"/>
          <a:fillRef idx="0"/>
          <a:effectRef idx="0"/>
          <a:fontRef idx="minor"/>
        </p:style>
        <p:txBody>
          <a:bodyPr lIns="90000" rIns="90000" tIns="45000" bIns="45000" anchor="t">
            <a:normAutofit/>
          </a:bodyPr>
          <a:p>
            <a:pPr>
              <a:lnSpc>
                <a:spcPct val="100000"/>
              </a:lnSpc>
            </a:pPr>
            <a:r>
              <a:rPr b="0" lang="fr-FR" sz="1400" spc="-1" strike="noStrike">
                <a:solidFill>
                  <a:srgbClr val="262626"/>
                </a:solidFill>
                <a:latin typeface="Century Gothic"/>
                <a:ea typeface="DejaVu Sans"/>
              </a:rPr>
              <a:t>      </a:t>
            </a: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choisir son épreuve barème et 2 épreuves cibles.</a:t>
            </a: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endParaRPr b="0" lang="fr-FR" sz="1400" spc="-1" strike="noStrike">
              <a:solidFill>
                <a:srgbClr val="000000"/>
              </a:solidFill>
              <a:latin typeface="Calibri"/>
            </a:endParaRPr>
          </a:p>
          <a:p>
            <a:pPr>
              <a:lnSpc>
                <a:spcPct val="100000"/>
              </a:lnSpc>
            </a:pP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	</a:t>
            </a:r>
            <a:r>
              <a:rPr b="0" lang="fr-FR" sz="1400" spc="-1" strike="noStrike">
                <a:solidFill>
                  <a:srgbClr val="262626"/>
                </a:solidFill>
                <a:latin typeface="Century Gothic"/>
                <a:ea typeface="DejaVu Sans"/>
              </a:rPr>
              <a:t>Mesurer, donner un départ, chronométrer, replacer des haies, compter les bonds, ratisser, rapporter les javelots,</a:t>
            </a:r>
            <a:endParaRPr b="0" lang="fr-FR" sz="1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9" name="PlaceHolder 1"/>
          <p:cNvSpPr>
            <a:spLocks noGrp="1"/>
          </p:cNvSpPr>
          <p:nvPr>
            <p:ph type="title"/>
          </p:nvPr>
        </p:nvSpPr>
        <p:spPr>
          <a:xfrm>
            <a:off x="2670840" y="0"/>
            <a:ext cx="8909280" cy="746640"/>
          </a:xfrm>
          <a:prstGeom prst="rect">
            <a:avLst/>
          </a:prstGeom>
          <a:noFill/>
          <a:ln w="0">
            <a:noFill/>
          </a:ln>
        </p:spPr>
        <p:txBody>
          <a:bodyPr lIns="0" rIns="0" tIns="0" bIns="0" anchor="t">
            <a:noAutofit/>
          </a:bodyPr>
          <a:p>
            <a:pPr indent="0">
              <a:lnSpc>
                <a:spcPct val="100000"/>
              </a:lnSpc>
              <a:buNone/>
              <a:tabLst>
                <a:tab algn="l" pos="0"/>
              </a:tabLst>
            </a:pPr>
            <a:r>
              <a:rPr b="0" lang="fr-FR" sz="3600" spc="-1" strike="noStrike">
                <a:solidFill>
                  <a:srgbClr val="262626"/>
                </a:solidFill>
                <a:latin typeface="Century Gothic"/>
              </a:rPr>
              <a:t>Et en Lycée.. L1</a:t>
            </a:r>
            <a:endParaRPr b="0" lang="fr-FR" sz="3600" spc="-1" strike="noStrike">
              <a:solidFill>
                <a:srgbClr val="000000"/>
              </a:solidFill>
              <a:latin typeface="Calibri"/>
            </a:endParaRPr>
          </a:p>
        </p:txBody>
      </p:sp>
      <p:graphicFrame>
        <p:nvGraphicFramePr>
          <p:cNvPr id="2340" name="Espace réservé du contenu 4"/>
          <p:cNvGraphicFramePr/>
          <p:nvPr/>
        </p:nvGraphicFramePr>
        <p:xfrm>
          <a:off x="301680" y="1332720"/>
          <a:ext cx="11773800" cy="6141240"/>
        </p:xfrm>
        <a:graphic>
          <a:graphicData uri="http://schemas.openxmlformats.org/drawingml/2006/table">
            <a:tbl>
              <a:tblPr/>
              <a:tblGrid>
                <a:gridCol w="1046880"/>
                <a:gridCol w="1140480"/>
                <a:gridCol w="405720"/>
                <a:gridCol w="405720"/>
                <a:gridCol w="405720"/>
                <a:gridCol w="405720"/>
                <a:gridCol w="405720"/>
                <a:gridCol w="405720"/>
                <a:gridCol w="434880"/>
                <a:gridCol w="405720"/>
                <a:gridCol w="405720"/>
                <a:gridCol w="405720"/>
                <a:gridCol w="405720"/>
                <a:gridCol w="405720"/>
                <a:gridCol w="405720"/>
                <a:gridCol w="444600"/>
                <a:gridCol w="405720"/>
                <a:gridCol w="405720"/>
                <a:gridCol w="405720"/>
                <a:gridCol w="405720"/>
                <a:gridCol w="405720"/>
                <a:gridCol w="405720"/>
                <a:gridCol w="499320"/>
                <a:gridCol w="499320"/>
                <a:gridCol w="405720"/>
              </a:tblGrid>
              <a:tr h="447480">
                <a:tc gridSpan="5" rowSpan="3">
                  <a:txBody>
                    <a:bodyPr anchor="ctr">
                      <a:noAutofit/>
                    </a:bodyPr>
                    <a:p>
                      <a:pPr algn="ctr">
                        <a:lnSpc>
                          <a:spcPct val="100000"/>
                        </a:lnSpc>
                      </a:pPr>
                      <a:r>
                        <a:rPr b="0" lang="fr-FR" sz="1050" spc="-1" strike="noStrike">
                          <a:solidFill>
                            <a:schemeClr val="dk1"/>
                          </a:solidFill>
                          <a:latin typeface="Century Gothic"/>
                        </a:rPr>
                        <a:t>Qui sera la meilleure équipe!!</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c000"/>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0">
                  <a:txBody>
                    <a:bodyPr anchor="ctr">
                      <a:noAutofit/>
                    </a:bodyPr>
                    <a:p>
                      <a:pPr algn="ctr">
                        <a:lnSpc>
                          <a:spcPct val="100000"/>
                        </a:lnSpc>
                      </a:pPr>
                      <a:r>
                        <a:rPr b="0" lang="fr-FR" sz="1050" spc="-1" strike="noStrike">
                          <a:solidFill>
                            <a:schemeClr val="dk1"/>
                          </a:solidFill>
                          <a:latin typeface="Century Gothic"/>
                        </a:rPr>
                        <a:t>Sprint 7’’ départ lancé: 1er plot à 31 m/ 2e à 34m/ 3e à 38m /4e à 42/5e à 46m/6e à 50m / 7e à 53m</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20000"/>
                        <a:lumOff val="8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100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0">
                  <a:txBody>
                    <a:bodyPr anchor="ctr">
                      <a:noAutofit/>
                    </a:bodyPr>
                    <a:p>
                      <a:pPr algn="ctr">
                        <a:lnSpc>
                          <a:spcPct val="100000"/>
                        </a:lnSpc>
                      </a:pPr>
                      <a:r>
                        <a:rPr b="0" lang="pt-BR" sz="1050" spc="-1" strike="noStrike">
                          <a:solidFill>
                            <a:schemeClr val="dk1"/>
                          </a:solidFill>
                          <a:latin typeface="Century Gothic"/>
                        </a:rPr>
                        <a:t>Lancer MB 2Kg/3Kg : 1er plot à 4 m/ 2e à 5m/ 3e à 6m /4e à 7m /5e à 8m /6e à 9m/ 7é à 10m</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75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4532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0">
                  <a:txBody>
                    <a:bodyPr anchor="ctr">
                      <a:noAutofit/>
                    </a:bodyPr>
                    <a:p>
                      <a:pPr algn="ctr">
                        <a:lnSpc>
                          <a:spcPct val="100000"/>
                        </a:lnSpc>
                      </a:pPr>
                      <a:r>
                        <a:rPr b="0" lang="fr-FR" sz="1050" spc="-1" strike="noStrike">
                          <a:solidFill>
                            <a:schemeClr val="dk1"/>
                          </a:solidFill>
                          <a:latin typeface="Century Gothic"/>
                        </a:rPr>
                        <a:t>Saut 1 pas/1 bond : 1er plot à 1,30 m/ 2e à 1,60m/ 3e à 1,80m/ 4e à 2,00m /5e à 2,20m /6e à 2,50m /7e à 2,80m</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241920">
                <a:tc gridSpan="2" rowSpan="3">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1" lang="fr-FR" sz="2400" spc="-1" strike="noStrike">
                          <a:solidFill>
                            <a:srgbClr val="000000"/>
                          </a:solidFill>
                          <a:latin typeface="Calibri"/>
                        </a:rPr>
                        <a:t>Lycée</a:t>
                      </a:r>
                      <a:endParaRPr b="0" lang="fr-FR" sz="2400" spc="-1" strike="noStrike">
                        <a:solidFill>
                          <a:srgbClr val="000000"/>
                        </a:solidFill>
                        <a:latin typeface="Calibri"/>
                      </a:endParaRPr>
                    </a:p>
                    <a:p>
                      <a:pPr algn="ctr">
                        <a:lnSpc>
                          <a:spcPct val="100000"/>
                        </a:lnSpc>
                      </a:pPr>
                      <a:r>
                        <a:rPr b="1" lang="fr-FR" sz="1200" spc="-1" strike="noStrike">
                          <a:solidFill>
                            <a:srgbClr val="000000"/>
                          </a:solidFill>
                          <a:latin typeface="Calibri"/>
                        </a:rPr>
                        <a:t>Classe: </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rowSpan="2">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Activité 1</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rowSpan="2">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Activité 2</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rowSpan="2">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Activité 3</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row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36936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326520">
                <a:tc vMerge="1" gridSpan="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vMerge="1"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6">
                  <a:txBody>
                    <a:bodyPr anchor="ctr">
                      <a:noAutofit/>
                    </a:bodyPr>
                    <a:p>
                      <a:pPr algn="ctr">
                        <a:lnSpc>
                          <a:spcPct val="100000"/>
                        </a:lnSpc>
                      </a:pPr>
                      <a:r>
                        <a:rPr b="0" lang="fr-FR" sz="1050" spc="-1" strike="noStrike">
                          <a:solidFill>
                            <a:schemeClr val="dk1"/>
                          </a:solidFill>
                          <a:latin typeface="Century Gothic"/>
                        </a:rPr>
                        <a:t>course            Sauts              lancers</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6">
                  <a:txBody>
                    <a:bodyPr anchor="ctr">
                      <a:noAutofit/>
                    </a:bodyPr>
                    <a:p>
                      <a:pPr algn="ctr">
                        <a:lnSpc>
                          <a:spcPct val="100000"/>
                        </a:lnSpc>
                      </a:pPr>
                      <a:r>
                        <a:rPr b="0" lang="fr-FR" sz="1050" spc="-1" strike="noStrike">
                          <a:solidFill>
                            <a:schemeClr val="dk1"/>
                          </a:solidFill>
                          <a:latin typeface="Century Gothic"/>
                        </a:rPr>
                        <a:t>course            Sauts              lancers</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7">
                  <a:txBody>
                    <a:bodyPr anchor="ctr">
                      <a:noAutofit/>
                    </a:bodyPr>
                    <a:p>
                      <a:pPr algn="ctr">
                        <a:lnSpc>
                          <a:spcPct val="100000"/>
                        </a:lnSpc>
                      </a:pPr>
                      <a:r>
                        <a:rPr b="0" lang="fr-FR" sz="1050" spc="-1" strike="noStrike">
                          <a:solidFill>
                            <a:schemeClr val="dk1"/>
                          </a:solidFill>
                          <a:latin typeface="Century Gothic"/>
                        </a:rPr>
                        <a:t>course            Sauts              lancers</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407520">
                <a:tc rowSpan="3">
                  <a:txBody>
                    <a:bodyPr anchor="t">
                      <a:noAutofit/>
                    </a:bodyPr>
                    <a:p>
                      <a:pPr algn="ctr">
                        <a:lnSpc>
                          <a:spcPct val="100000"/>
                        </a:lnSpc>
                      </a:pPr>
                      <a:r>
                        <a:rPr b="0" lang="fr-FR" sz="1050" spc="-1" strike="noStrike">
                          <a:solidFill>
                            <a:schemeClr val="dk1"/>
                          </a:solidFill>
                          <a:latin typeface="Century Gothic"/>
                        </a:rPr>
                        <a:t>Nom d'équipe                                                                                                                                                          </a:t>
                      </a:r>
                      <a:endParaRPr b="0" lang="fr-FR" sz="105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Prénom</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1</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2</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3</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4</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5</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6</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1</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2</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3</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4</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5</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6</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1</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2</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3</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4</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5</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6</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800" spc="-1" strike="noStrike">
                          <a:solidFill>
                            <a:schemeClr val="dk1"/>
                          </a:solidFill>
                          <a:latin typeface="Century Gothic"/>
                        </a:rPr>
                        <a:t>RECORD</a:t>
                      </a:r>
                      <a:endParaRPr b="0" lang="fr-FR" sz="8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rowSpan="7">
                  <a:txBody>
                    <a:bodyPr anchor="ctr">
                      <a:noAutofit/>
                    </a:bodyPr>
                    <a:p>
                      <a:pPr algn="ctr">
                        <a:lnSpc>
                          <a:spcPct val="100000"/>
                        </a:lnSpc>
                      </a:pPr>
                      <a:r>
                        <a:rPr b="0" lang="fr-FR" sz="1050" spc="-1" strike="noStrike">
                          <a:solidFill>
                            <a:schemeClr val="dk1"/>
                          </a:solidFill>
                          <a:latin typeface="Century Gothic"/>
                        </a:rPr>
                        <a:t>addition des 3 scores </a:t>
                      </a:r>
                      <a:endParaRPr b="0" lang="fr-FR" sz="1050" spc="-1" strike="noStrike">
                        <a:solidFill>
                          <a:srgbClr val="000000"/>
                        </a:solidFill>
                        <a:latin typeface="Calibri"/>
                      </a:endParaRPr>
                    </a:p>
                  </a:txBody>
                  <a:tcPr anchor="ctr" vert="ve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rowSpan="5">
                  <a:txBody>
                    <a:bodyPr anchor="t">
                      <a:noAutofit/>
                    </a:bodyPr>
                    <a:p>
                      <a:pPr algn="ctr">
                        <a:lnSpc>
                          <a:spcPct val="100000"/>
                        </a:lnSpc>
                      </a:pPr>
                      <a:r>
                        <a:rPr b="0" lang="fr-FR" sz="1050" spc="-1" strike="noStrike">
                          <a:solidFill>
                            <a:schemeClr val="dk1"/>
                          </a:solidFill>
                          <a:latin typeface="Century Gothic"/>
                        </a:rPr>
                        <a:t>Couleur de chasuble</a:t>
                      </a:r>
                      <a:endParaRPr b="0" lang="fr-FR" sz="105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v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7">
                  <a:txBody>
                    <a:bodyPr anchor="ctr">
                      <a:noAutofit/>
                    </a:bodyPr>
                    <a:p>
                      <a:pPr algn="ctr">
                        <a:lnSpc>
                          <a:spcPct val="100000"/>
                        </a:lnSpc>
                      </a:pPr>
                      <a:endParaRPr b="0" lang="fr-FR" sz="1050" spc="-1" strike="noStrike">
                        <a:solidFill>
                          <a:srgbClr val="000000"/>
                        </a:solidFill>
                        <a:latin typeface="Calibri"/>
                      </a:endParaRPr>
                    </a:p>
                    <a:p>
                      <a:pPr algn="ctr">
                        <a:lnSpc>
                          <a:spcPct val="100000"/>
                        </a:lnSpc>
                      </a:pPr>
                      <a:r>
                        <a:rPr b="0" lang="fr-FR" sz="1050" spc="-1" strike="noStrike">
                          <a:solidFill>
                            <a:schemeClr val="dk1"/>
                          </a:solidFill>
                          <a:latin typeface="Century Gothic"/>
                        </a:rPr>
                        <a:t>Addition des 3-4 meilleurs records</a:t>
                      </a:r>
                      <a:endParaRPr b="0" lang="fr-FR" sz="1050" spc="-1" strike="noStrike">
                        <a:solidFill>
                          <a:srgbClr val="000000"/>
                        </a:solidFill>
                        <a:latin typeface="Calibri"/>
                      </a:endParaRPr>
                    </a:p>
                    <a:p>
                      <a:pPr algn="ctr">
                        <a:lnSpc>
                          <a:spcPct val="100000"/>
                        </a:lnSpc>
                      </a:pP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gridSpan="6">
                  <a:txBody>
                    <a:bodyPr anchor="ctr">
                      <a:noAutofit/>
                    </a:bodyPr>
                    <a:p>
                      <a:pPr algn="ctr">
                        <a:lnSpc>
                          <a:spcPct val="100000"/>
                        </a:lnSpc>
                      </a:pPr>
                      <a:r>
                        <a:rPr b="0" lang="fr-FR" sz="1050" spc="-1" strike="noStrike">
                          <a:solidFill>
                            <a:schemeClr val="dk1"/>
                          </a:solidFill>
                          <a:latin typeface="Century Gothic"/>
                        </a:rPr>
                        <a:t>Addition des 3-4 meilleurs records</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gridSpan="6">
                  <a:txBody>
                    <a:bodyPr anchor="ctr">
                      <a:noAutofit/>
                    </a:bodyPr>
                    <a:p>
                      <a:pPr algn="ctr">
                        <a:lnSpc>
                          <a:spcPct val="100000"/>
                        </a:lnSpc>
                      </a:pPr>
                      <a:r>
                        <a:rPr b="0" lang="fr-FR" sz="1050" spc="-1" strike="noStrike">
                          <a:solidFill>
                            <a:schemeClr val="dk1"/>
                          </a:solidFill>
                          <a:latin typeface="Century Gothic"/>
                        </a:rPr>
                        <a:t>Addition des 3-4 meilleurs records</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pPr algn="ct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1050" spc="-1" strike="noStrike">
                          <a:solidFill>
                            <a:schemeClr val="dk1"/>
                          </a:solidFill>
                          <a:latin typeface="Century Gothic"/>
                        </a:rPr>
                        <a:t> </a:t>
                      </a:r>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r>
              <a:tr h="270360">
                <a:tc gridSpan="25">
                  <a:txBody>
                    <a:bodyPr anchor="ctr">
                      <a:noAutofit/>
                    </a:bodyPr>
                    <a:p>
                      <a:endParaRPr b="0" lang="fr-FR" sz="105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f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bl>
          </a:graphicData>
        </a:graphic>
      </p:graphicFrame>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341" name="Espace réservé du contenu 4"/>
          <p:cNvGraphicFramePr/>
          <p:nvPr/>
        </p:nvGraphicFramePr>
        <p:xfrm>
          <a:off x="2315160" y="137880"/>
          <a:ext cx="9759240" cy="1544040"/>
        </p:xfrm>
        <a:graphic>
          <a:graphicData uri="http://schemas.openxmlformats.org/drawingml/2006/table">
            <a:tbl>
              <a:tblPr/>
              <a:tblGrid>
                <a:gridCol w="9759600"/>
              </a:tblGrid>
              <a:tr h="493560">
                <a:tc>
                  <a:txBody>
                    <a:bodyPr anchor="ctr">
                      <a:noAutofit/>
                    </a:bodyPr>
                    <a:p>
                      <a:pPr algn="ctr">
                        <a:lnSpc>
                          <a:spcPct val="100000"/>
                        </a:lnSpc>
                      </a:pPr>
                      <a:r>
                        <a:rPr b="0" lang="fr-FR" sz="1100" spc="-1" strike="noStrike">
                          <a:solidFill>
                            <a:schemeClr val="dk1"/>
                          </a:solidFill>
                          <a:latin typeface="Century Gothic"/>
                        </a:rPr>
                        <a:t>Sprint 7’’ départ arrêté : 1er plot à 31 m/ 2e à 34m/ 3e à 38m /4e à 42/5e à 46m/6e à 50m / 7e à 53m</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r>
              <a:tr h="493560">
                <a:tc>
                  <a:txBody>
                    <a:bodyPr anchor="ctr">
                      <a:noAutofit/>
                    </a:bodyPr>
                    <a:p>
                      <a:pPr algn="ctr">
                        <a:lnSpc>
                          <a:spcPct val="100000"/>
                        </a:lnSpc>
                      </a:pPr>
                      <a:r>
                        <a:rPr b="0" lang="pt-BR" sz="1100" spc="-1" strike="noStrike">
                          <a:solidFill>
                            <a:schemeClr val="dk1"/>
                          </a:solidFill>
                          <a:latin typeface="Century Gothic"/>
                        </a:rPr>
                        <a:t>Lancer MB 3Kg/4Kg :1er plot à 4 m/ 2e à 5m/ 3e à 6m /4e à 7,0m /5e à 8m /6e à 9m/ 7e à 10m</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75000"/>
                      </a:schemeClr>
                    </a:solidFill>
                  </a:tcPr>
                </a:tc>
              </a:tr>
              <a:tr h="556920">
                <a:tc>
                  <a:txBody>
                    <a:bodyPr anchor="ctr">
                      <a:noAutofit/>
                    </a:bodyPr>
                    <a:p>
                      <a:pPr algn="ctr">
                        <a:lnSpc>
                          <a:spcPct val="100000"/>
                        </a:lnSpc>
                      </a:pPr>
                      <a:r>
                        <a:rPr b="0" lang="fr-FR" sz="1100" spc="-1" strike="noStrike">
                          <a:solidFill>
                            <a:schemeClr val="dk1"/>
                          </a:solidFill>
                          <a:latin typeface="Century Gothic"/>
                        </a:rPr>
                        <a:t>Saut en long avec 8-10 appuis (60 pieds) : 1er plot à 2,60m / 2e plot à 3,20 / 3é plot à 3,60m  / 4e à 4m / 5e à 4,40m / 6e à 5m / 7e à 5,60m</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r>
            </a:tbl>
          </a:graphicData>
        </a:graphic>
      </p:graphicFrame>
      <p:graphicFrame>
        <p:nvGraphicFramePr>
          <p:cNvPr id="2342" name="Espace réservé du contenu 13"/>
          <p:cNvGraphicFramePr/>
          <p:nvPr/>
        </p:nvGraphicFramePr>
        <p:xfrm>
          <a:off x="380880" y="2021400"/>
          <a:ext cx="11688840" cy="4695840"/>
        </p:xfrm>
        <a:graphic>
          <a:graphicData uri="http://schemas.openxmlformats.org/drawingml/2006/table">
            <a:tbl>
              <a:tblPr/>
              <a:tblGrid>
                <a:gridCol w="1232280"/>
                <a:gridCol w="610560"/>
                <a:gridCol w="442080"/>
                <a:gridCol w="399960"/>
                <a:gridCol w="463320"/>
                <a:gridCol w="379080"/>
                <a:gridCol w="421200"/>
                <a:gridCol w="442080"/>
                <a:gridCol w="463320"/>
                <a:gridCol w="452880"/>
                <a:gridCol w="431640"/>
                <a:gridCol w="399960"/>
                <a:gridCol w="452880"/>
                <a:gridCol w="410760"/>
                <a:gridCol w="473760"/>
                <a:gridCol w="389520"/>
                <a:gridCol w="473760"/>
                <a:gridCol w="495000"/>
                <a:gridCol w="379080"/>
                <a:gridCol w="410760"/>
                <a:gridCol w="431640"/>
                <a:gridCol w="389520"/>
                <a:gridCol w="484200"/>
                <a:gridCol w="327600"/>
                <a:gridCol w="368280"/>
                <a:gridCol w="64080"/>
              </a:tblGrid>
              <a:tr h="690120">
                <a:tc>
                  <a:txBody>
                    <a:bodyPr anchor="t">
                      <a:noAutofit/>
                    </a:bodyPr>
                    <a:p>
                      <a:pPr algn="ctr">
                        <a:lnSpc>
                          <a:spcPct val="100000"/>
                        </a:lnSpc>
                      </a:pPr>
                      <a:r>
                        <a:rPr b="1" lang="fr-FR" sz="1400" spc="-1" strike="noStrike">
                          <a:solidFill>
                            <a:schemeClr val="dk1"/>
                          </a:solidFill>
                          <a:latin typeface="Century Gothic"/>
                        </a:rPr>
                        <a:t>Nom d'équipe</a:t>
                      </a:r>
                      <a:endParaRPr b="0" lang="fr-FR" sz="1400" spc="-1" strike="noStrike">
                        <a:solidFill>
                          <a:srgbClr val="000000"/>
                        </a:solidFill>
                        <a:latin typeface="Calibri"/>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nSpc>
                          <a:spcPct val="100000"/>
                        </a:lnSpc>
                      </a:pPr>
                      <a:r>
                        <a:rPr b="0" lang="fr-FR" sz="1400" spc="-1" strike="noStrike">
                          <a:solidFill>
                            <a:schemeClr val="dk1"/>
                          </a:solidFill>
                          <a:latin typeface="Century Gothic"/>
                        </a:rPr>
                        <a:t>          </a:t>
                      </a:r>
                      <a:r>
                        <a:rPr b="1" lang="fr-FR" sz="1400" spc="-1" strike="noStrike">
                          <a:solidFill>
                            <a:schemeClr val="dk1"/>
                          </a:solidFill>
                          <a:latin typeface="Century Gothic"/>
                        </a:rPr>
                        <a:t>COURSE</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1" lang="fr-FR" sz="1400" spc="-1" strike="noStrike">
                          <a:solidFill>
                            <a:schemeClr val="dk1"/>
                          </a:solidFill>
                          <a:latin typeface="Century Gothic"/>
                        </a:rPr>
                        <a:t>           </a:t>
                      </a:r>
                      <a:r>
                        <a:rPr b="1" lang="fr-FR" sz="1400" spc="-1" strike="noStrike">
                          <a:solidFill>
                            <a:schemeClr val="dk1"/>
                          </a:solidFill>
                          <a:latin typeface="Century Gothic"/>
                        </a:rPr>
                        <a:t>SAUT</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8">
                  <a:txBody>
                    <a:bodyPr anchor="ctr">
                      <a:noAutofit/>
                    </a:bodyPr>
                    <a:p>
                      <a:pPr>
                        <a:lnSpc>
                          <a:spcPct val="100000"/>
                        </a:lnSpc>
                      </a:pPr>
                      <a:r>
                        <a:rPr b="0" lang="fr-FR" sz="1400" spc="-1" strike="noStrike">
                          <a:solidFill>
                            <a:schemeClr val="dk1"/>
                          </a:solidFill>
                          <a:latin typeface="Century Gothic"/>
                        </a:rPr>
                        <a:t>            </a:t>
                      </a:r>
                      <a:r>
                        <a:rPr b="1" lang="fr-FR" sz="1400" spc="-1" strike="noStrike">
                          <a:solidFill>
                            <a:schemeClr val="dk1"/>
                          </a:solidFill>
                          <a:latin typeface="Century Gothic"/>
                        </a:rPr>
                        <a:t>LANCER</a:t>
                      </a:r>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a:txBody>
                    <a:bodyPr anchor="ctr">
                      <a:noAutofit/>
                    </a:bodyPr>
                    <a:p>
                      <a:endParaRPr b="0" lang="fr-FR" sz="14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690120">
                <a:tc>
                  <a:txBody>
                    <a:bodyPr anchor="ctr">
                      <a:noAutofit/>
                    </a:bodyPr>
                    <a:p>
                      <a:pPr algn="ctr">
                        <a:lnSpc>
                          <a:spcPct val="100000"/>
                        </a:lnSpc>
                      </a:pPr>
                      <a:r>
                        <a:rPr b="1" lang="fr-FR" sz="1100" spc="-1" strike="noStrike">
                          <a:solidFill>
                            <a:schemeClr val="dk1"/>
                          </a:solidFill>
                          <a:latin typeface="Century Gothic"/>
                        </a:rPr>
                        <a:t>PRENOMS     </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100" spc="-1" strike="noStrike">
                          <a:solidFill>
                            <a:schemeClr val="dk1"/>
                          </a:solidFill>
                          <a:latin typeface="Century Gothic"/>
                        </a:rPr>
                        <a:t>cible</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100" spc="-1" strike="noStrike">
                          <a:solidFill>
                            <a:schemeClr val="dk1"/>
                          </a:solidFill>
                          <a:latin typeface="Century Gothic"/>
                        </a:rPr>
                        <a:t>écart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100" spc="-1" strike="noStrike">
                          <a:solidFill>
                            <a:schemeClr val="dk1"/>
                          </a:solidFill>
                          <a:latin typeface="Century Gothic"/>
                        </a:rPr>
                        <a:t>cible</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100" spc="-1" strike="noStrike">
                          <a:solidFill>
                            <a:schemeClr val="dk1"/>
                          </a:solidFill>
                          <a:latin typeface="Century Gothic"/>
                        </a:rPr>
                        <a:t>écart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1" lang="fr-FR" sz="1100" spc="-1" strike="noStrike">
                          <a:solidFill>
                            <a:schemeClr val="dk1"/>
                          </a:solidFill>
                          <a:latin typeface="Century Gothic"/>
                        </a:rPr>
                        <a:t>cible</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gn="ctr">
                        <a:lnSpc>
                          <a:spcPct val="100000"/>
                        </a:lnSpc>
                      </a:pPr>
                      <a:r>
                        <a:rPr b="1" lang="fr-FR" sz="1100" spc="-1" strike="noStrike">
                          <a:solidFill>
                            <a:schemeClr val="dk1"/>
                          </a:solidFill>
                          <a:latin typeface="Century Gothic"/>
                        </a:rPr>
                        <a:t>écart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552600">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40000"/>
                        <a:lumOff val="60000"/>
                      </a:schemeClr>
                    </a:solidFill>
                  </a:tcPr>
                </a:tc>
                <a:tc gridSpan="2">
                  <a:txBody>
                    <a:bodyPr anchor="ctr">
                      <a:noAutofit/>
                    </a:bodyPr>
                    <a:p>
                      <a:pPr>
                        <a:lnSpc>
                          <a:spcPct val="100000"/>
                        </a:lnSpc>
                      </a:pPr>
                      <a:r>
                        <a:rPr b="0" lang="fr-FR" sz="500" spc="-1" strike="noStrike">
                          <a:solidFill>
                            <a:schemeClr val="dk1"/>
                          </a:solidFill>
                          <a:latin typeface="Century Gothic"/>
                        </a:rPr>
                        <a:t> </a:t>
                      </a:r>
                      <a:endParaRPr b="0" lang="fr-FR" sz="5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3">
                        <a:lumMod val="60000"/>
                        <a:lumOff val="40000"/>
                      </a:schemeClr>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bl>
          </a:graphicData>
        </a:graphic>
      </p:graphicFrame>
      <p:pic>
        <p:nvPicPr>
          <p:cNvPr id="2343" name="Object 1" descr=""/>
          <p:cNvPicPr/>
          <p:nvPr/>
        </p:nvPicPr>
        <p:blipFill>
          <a:blip r:embed="rId1"/>
          <a:stretch/>
        </p:blipFill>
        <p:spPr>
          <a:xfrm>
            <a:off x="4314600" y="2102400"/>
            <a:ext cx="393840" cy="561240"/>
          </a:xfrm>
          <a:prstGeom prst="rect">
            <a:avLst/>
          </a:prstGeom>
          <a:ln w="0">
            <a:noFill/>
          </a:ln>
        </p:spPr>
      </p:pic>
      <p:pic>
        <p:nvPicPr>
          <p:cNvPr id="2344" name="Object 2" descr=""/>
          <p:cNvPicPr/>
          <p:nvPr/>
        </p:nvPicPr>
        <p:blipFill>
          <a:blip r:embed="rId2"/>
          <a:stretch/>
        </p:blipFill>
        <p:spPr>
          <a:xfrm>
            <a:off x="7481160" y="2094840"/>
            <a:ext cx="393840" cy="569160"/>
          </a:xfrm>
          <a:prstGeom prst="rect">
            <a:avLst/>
          </a:prstGeom>
          <a:ln w="0">
            <a:noFill/>
          </a:ln>
        </p:spPr>
      </p:pic>
      <p:pic>
        <p:nvPicPr>
          <p:cNvPr id="2345" name="Object 3" descr=""/>
          <p:cNvPicPr/>
          <p:nvPr/>
        </p:nvPicPr>
        <p:blipFill>
          <a:blip r:embed="rId3"/>
          <a:stretch/>
        </p:blipFill>
        <p:spPr>
          <a:xfrm>
            <a:off x="10437840" y="2106360"/>
            <a:ext cx="416520" cy="546120"/>
          </a:xfrm>
          <a:prstGeom prst="rect">
            <a:avLst/>
          </a:prstGeom>
          <a:ln w="0">
            <a:noFill/>
          </a:ln>
        </p:spPr>
      </p:pic>
      <p:graphicFrame>
        <p:nvGraphicFramePr>
          <p:cNvPr id="2346" name="Tableau 17"/>
          <p:cNvGraphicFramePr/>
          <p:nvPr/>
        </p:nvGraphicFramePr>
        <p:xfrm>
          <a:off x="309240" y="349560"/>
          <a:ext cx="1869480" cy="1235880"/>
        </p:xfrm>
        <a:graphic>
          <a:graphicData uri="http://schemas.openxmlformats.org/drawingml/2006/table">
            <a:tbl>
              <a:tblPr/>
              <a:tblGrid>
                <a:gridCol w="1869840"/>
              </a:tblGrid>
              <a:tr h="1235880">
                <a:tc>
                  <a:txBody>
                    <a:bodyPr anchor="ctr">
                      <a:noAutofit/>
                    </a:bodyPr>
                    <a:p>
                      <a:pPr algn="ctr">
                        <a:lnSpc>
                          <a:spcPct val="100000"/>
                        </a:lnSpc>
                      </a:pPr>
                      <a:r>
                        <a:rPr b="1" lang="fr-FR" sz="1600" spc="-1" strike="noStrike">
                          <a:solidFill>
                            <a:schemeClr val="dk1"/>
                          </a:solidFill>
                          <a:latin typeface="Century Gothic"/>
                        </a:rPr>
                        <a:t>LGT  eval</a:t>
                      </a:r>
                      <a:endParaRPr b="0" lang="fr-FR" sz="16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808080"/>
                    </a:solidFill>
                  </a:tcPr>
                </a:tc>
              </a:tr>
            </a:tbl>
          </a:graphicData>
        </a:graphic>
      </p:graphicFrame>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47" name="ZoneTexte 5"/>
          <p:cNvSpPr/>
          <p:nvPr/>
        </p:nvSpPr>
        <p:spPr>
          <a:xfrm>
            <a:off x="97200" y="0"/>
            <a:ext cx="6789960" cy="6382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1800" spc="-1" strike="noStrike">
                <a:solidFill>
                  <a:srgbClr val="000000"/>
                </a:solidFill>
                <a:latin typeface="Calibri"/>
                <a:ea typeface="DejaVu Sans"/>
              </a:rPr>
              <a:t>AFL1 : 12 points (6 pts de performances et 6 points d'éfficacité technique)</a:t>
            </a:r>
            <a:r>
              <a:rPr b="0" lang="fr-FR" sz="1800" spc="-1" strike="noStrike">
                <a:solidFill>
                  <a:srgbClr val="000000"/>
                </a:solidFill>
                <a:latin typeface="Century Gothic"/>
                <a:ea typeface="DejaVu Sans"/>
              </a:rPr>
              <a:t> </a:t>
            </a:r>
            <a:endParaRPr b="0" lang="fr-FR" sz="1800" spc="-1" strike="noStrike">
              <a:solidFill>
                <a:srgbClr val="000000"/>
              </a:solidFill>
              <a:latin typeface="Calibri"/>
            </a:endParaRPr>
          </a:p>
        </p:txBody>
      </p:sp>
      <p:graphicFrame>
        <p:nvGraphicFramePr>
          <p:cNvPr id="2348" name="Tableau 6"/>
          <p:cNvGraphicFramePr/>
          <p:nvPr/>
        </p:nvGraphicFramePr>
        <p:xfrm>
          <a:off x="2997720" y="1001160"/>
          <a:ext cx="1756800" cy="5892840"/>
        </p:xfrm>
        <a:graphic>
          <a:graphicData uri="http://schemas.openxmlformats.org/drawingml/2006/table">
            <a:tbl>
              <a:tblPr/>
              <a:tblGrid>
                <a:gridCol w="819360"/>
                <a:gridCol w="937800"/>
              </a:tblGrid>
              <a:tr h="492840">
                <a:tc gridSpan="2">
                  <a:txBody>
                    <a:bodyPr anchor="ctr">
                      <a:noAutofit/>
                    </a:bodyPr>
                    <a:p>
                      <a:pPr algn="ctr">
                        <a:lnSpc>
                          <a:spcPct val="100000"/>
                        </a:lnSpc>
                      </a:pPr>
                      <a:r>
                        <a:rPr b="1" lang="fr-FR" sz="1100" spc="-1" strike="noStrike">
                          <a:solidFill>
                            <a:schemeClr val="dk1"/>
                          </a:solidFill>
                          <a:latin typeface="Century Gothic"/>
                        </a:rPr>
                        <a:t>Note sur 6pts: (efficacité technique) écart à la cible</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5455e"/>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348840">
                <a:tc>
                  <a:txBody>
                    <a:bodyPr anchor="ctr">
                      <a:noAutofit/>
                    </a:bodyPr>
                    <a:p>
                      <a:pPr algn="ctr">
                        <a:lnSpc>
                          <a:spcPct val="100000"/>
                        </a:lnSpc>
                      </a:pPr>
                      <a:r>
                        <a:rPr b="1" lang="fr-FR" sz="1100" spc="-1" strike="noStrike">
                          <a:solidFill>
                            <a:schemeClr val="dk1"/>
                          </a:solidFill>
                          <a:latin typeface="Century Gothic"/>
                        </a:rPr>
                        <a:t>points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Ecart à la cible</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6pts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5,5pts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4,5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4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3,5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3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2,5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-7</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2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-8</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1,5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-9</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1 pts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-10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ctr">
                      <a:noAutofit/>
                    </a:bodyPr>
                    <a:p>
                      <a:pPr algn="ctr">
                        <a:lnSpc>
                          <a:spcPct val="100000"/>
                        </a:lnSpc>
                      </a:pPr>
                      <a:r>
                        <a:rPr b="1" lang="fr-FR" sz="1100" spc="-1" strike="noStrike">
                          <a:solidFill>
                            <a:schemeClr val="dk1"/>
                          </a:solidFill>
                          <a:latin typeface="Century Gothic"/>
                        </a:rPr>
                        <a:t>0,5 pt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100" spc="-1" strike="noStrike">
                          <a:solidFill>
                            <a:schemeClr val="dk1"/>
                          </a:solidFill>
                          <a:latin typeface="Century Gothic"/>
                        </a:rPr>
                        <a:t>-11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48840">
                <a:tc>
                  <a:txBody>
                    <a:bodyPr anchor="b">
                      <a:noAutofit/>
                    </a:bodyPr>
                    <a:p>
                      <a:endParaRPr b="1"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b">
                      <a:noAutofit/>
                    </a:bodyPr>
                    <a:p>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graphicFrame>
        <p:nvGraphicFramePr>
          <p:cNvPr id="2349" name="Tableau 7"/>
          <p:cNvGraphicFramePr/>
          <p:nvPr/>
        </p:nvGraphicFramePr>
        <p:xfrm>
          <a:off x="6095880" y="465120"/>
          <a:ext cx="5468400" cy="7875000"/>
        </p:xfrm>
        <a:graphic>
          <a:graphicData uri="http://schemas.openxmlformats.org/drawingml/2006/table">
            <a:tbl>
              <a:tblPr/>
              <a:tblGrid>
                <a:gridCol w="574200"/>
                <a:gridCol w="574200"/>
                <a:gridCol w="714600"/>
                <a:gridCol w="887760"/>
                <a:gridCol w="714600"/>
                <a:gridCol w="714600"/>
                <a:gridCol w="714600"/>
                <a:gridCol w="574200"/>
              </a:tblGrid>
              <a:tr h="361440">
                <a:tc gridSpan="8">
                  <a:txBody>
                    <a:bodyPr anchor="ctr">
                      <a:noAutofit/>
                    </a:bodyPr>
                    <a:p>
                      <a:pPr algn="ctr">
                        <a:lnSpc>
                          <a:spcPct val="100000"/>
                        </a:lnSpc>
                      </a:pPr>
                      <a:r>
                        <a:rPr b="1" lang="fr-FR" sz="1000" spc="-1" strike="noStrike">
                          <a:solidFill>
                            <a:schemeClr val="dk1"/>
                          </a:solidFill>
                          <a:latin typeface="Century Gothic"/>
                        </a:rPr>
                        <a:t>Note sur 6 pts (performance) moyenne des deux meilleures perfs choisies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5455e"/>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98240">
                <a:tc>
                  <a:txBody>
                    <a:bodyPr anchor="ctr">
                      <a:noAutofit/>
                    </a:bodyPr>
                    <a:p>
                      <a:pPr algn="ctr">
                        <a:lnSpc>
                          <a:spcPct val="100000"/>
                        </a:lnSpc>
                      </a:pPr>
                      <a:r>
                        <a:rPr b="1" lang="fr-FR" sz="1000" spc="-1" strike="noStrike">
                          <a:solidFill>
                            <a:schemeClr val="dk1"/>
                          </a:solidFill>
                          <a:latin typeface="Century Gothic"/>
                        </a:rPr>
                        <a:t>filles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garçons</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triple saut</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c>
                  <a:txBody>
                    <a:bodyPr anchor="ctr">
                      <a:noAutofit/>
                    </a:bodyPr>
                    <a:p>
                      <a:pPr algn="ctr">
                        <a:lnSpc>
                          <a:spcPct val="100000"/>
                        </a:lnSpc>
                      </a:pPr>
                      <a:endParaRPr b="0" lang="fr-FR" sz="1000" spc="-1" strike="noStrike">
                        <a:solidFill>
                          <a:srgbClr val="000000"/>
                        </a:solidFill>
                        <a:latin typeface="Calibri"/>
                      </a:endParaRPr>
                    </a:p>
                    <a:p>
                      <a:pPr algn="ctr">
                        <a:lnSpc>
                          <a:spcPct val="100000"/>
                        </a:lnSpc>
                      </a:pPr>
                      <a:r>
                        <a:rPr b="1" lang="fr-FR" sz="1000" spc="-1" strike="noStrike">
                          <a:solidFill>
                            <a:schemeClr val="dk1"/>
                          </a:solidFill>
                          <a:latin typeface="Century Gothic"/>
                        </a:rPr>
                        <a:t>poids (3 et 4 kg (medecin ball possible)</a:t>
                      </a:r>
                      <a:endParaRPr b="0" lang="fr-FR" sz="1000" spc="-1" strike="noStrike">
                        <a:solidFill>
                          <a:srgbClr val="000000"/>
                        </a:solidFill>
                        <a:latin typeface="Calibri"/>
                      </a:endParaRPr>
                    </a:p>
                    <a:p>
                      <a:pPr algn="ctr">
                        <a:lnSpc>
                          <a:spcPct val="100000"/>
                        </a:lnSpc>
                      </a:pP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c>
                  <a:txBody>
                    <a:bodyPr anchor="ctr">
                      <a:noAutofit/>
                    </a:bodyPr>
                    <a:p>
                      <a:pPr algn="ctr">
                        <a:lnSpc>
                          <a:spcPct val="100000"/>
                        </a:lnSpc>
                      </a:pPr>
                      <a:r>
                        <a:rPr b="1" lang="fr-FR" sz="1000" spc="-1" strike="noStrike">
                          <a:solidFill>
                            <a:schemeClr val="dk1"/>
                          </a:solidFill>
                          <a:latin typeface="Century Gothic"/>
                        </a:rPr>
                        <a:t>javelot (700g 500gr)</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c>
                  <a:txBody>
                    <a:bodyPr anchor="ctr">
                      <a:noAutofit/>
                    </a:bodyPr>
                    <a:p>
                      <a:pPr algn="ctr">
                        <a:lnSpc>
                          <a:spcPct val="100000"/>
                        </a:lnSpc>
                      </a:pPr>
                      <a:r>
                        <a:rPr b="1" lang="fr-FR" sz="1000" spc="-1" strike="noStrike">
                          <a:solidFill>
                            <a:schemeClr val="dk1"/>
                          </a:solidFill>
                          <a:latin typeface="Century Gothic"/>
                        </a:rPr>
                        <a:t>long</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c>
                  <a:txBody>
                    <a:bodyPr anchor="ctr">
                      <a:noAutofit/>
                    </a:bodyPr>
                    <a:p>
                      <a:pPr algn="ctr">
                        <a:lnSpc>
                          <a:spcPct val="100000"/>
                        </a:lnSpc>
                      </a:pPr>
                      <a:r>
                        <a:rPr b="1" lang="fr-FR" sz="1000" spc="-1" strike="noStrike">
                          <a:solidFill>
                            <a:schemeClr val="dk1"/>
                          </a:solidFill>
                          <a:latin typeface="Century Gothic"/>
                        </a:rPr>
                        <a:t>7" arrêté</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c>
                  <a:txBody>
                    <a:bodyPr anchor="ctr">
                      <a:noAutofit/>
                    </a:bodyPr>
                    <a:p>
                      <a:pPr algn="ctr">
                        <a:lnSpc>
                          <a:spcPct val="100000"/>
                        </a:lnSpc>
                      </a:pPr>
                      <a:r>
                        <a:rPr b="1" lang="fr-FR" sz="1000" spc="-1" strike="noStrike">
                          <a:solidFill>
                            <a:schemeClr val="dk1"/>
                          </a:solidFill>
                          <a:latin typeface="Century Gothic"/>
                        </a:rPr>
                        <a:t>hauteur</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6">
                        <a:lumMod val="40000"/>
                        <a:lumOff val="60000"/>
                      </a:schemeClr>
                    </a:solidFill>
                  </a:tcPr>
                </a:tc>
              </a:tr>
              <a:tr h="317520">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11,6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9,6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31m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53m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1,60m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5,5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10,8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9,2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29m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5,10m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51,50m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1,56m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10,3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8,8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27m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4,90m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1,52m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4,5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9,8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8,4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25m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4,70m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49m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1,48m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9,4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23,50m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4,40m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48m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1,45m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5,5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3,5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9</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7,6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4,10m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47m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1,42m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8,7</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7,2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20,50m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3,90m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46m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c>
                  <a:txBody>
                    <a:bodyPr anchor="ctr">
                      <a:noAutofit/>
                    </a:bodyPr>
                    <a:p>
                      <a:pPr algn="ctr">
                        <a:lnSpc>
                          <a:spcPct val="100000"/>
                        </a:lnSpc>
                      </a:pPr>
                      <a:r>
                        <a:rPr b="0" lang="fr-FR" sz="1000" spc="-1" strike="noStrike">
                          <a:solidFill>
                            <a:schemeClr val="dk1"/>
                          </a:solidFill>
                          <a:latin typeface="Century Gothic"/>
                        </a:rPr>
                        <a:t>1, 38m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ffff00"/>
                    </a:solidFill>
                  </a:tcPr>
                </a:tc>
              </a:tr>
              <a:tr h="317520">
                <a:tc>
                  <a:txBody>
                    <a:bodyPr anchor="ctr">
                      <a:noAutofit/>
                    </a:bodyPr>
                    <a:p>
                      <a:pPr algn="ctr">
                        <a:lnSpc>
                          <a:spcPct val="100000"/>
                        </a:lnSpc>
                      </a:pPr>
                      <a:r>
                        <a:rPr b="1" lang="fr-FR" sz="1000" spc="-1" strike="noStrike">
                          <a:solidFill>
                            <a:schemeClr val="dk1"/>
                          </a:solidFill>
                          <a:latin typeface="Century Gothic"/>
                        </a:rPr>
                        <a:t>4,5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2,5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8,4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19m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3,60m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44,50m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1,32m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8,1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17m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3,30m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43m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1,26m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3,5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1,5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7,8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15m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3,10m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41,5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1,20m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3</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7,5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5,7</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13m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2,90m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40m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c>
                  <a:txBody>
                    <a:bodyPr anchor="ctr">
                      <a:noAutofit/>
                    </a:bodyPr>
                    <a:p>
                      <a:pPr algn="ctr">
                        <a:lnSpc>
                          <a:spcPct val="100000"/>
                        </a:lnSpc>
                      </a:pPr>
                      <a:r>
                        <a:rPr b="0" lang="fr-FR" sz="1000" spc="-1" strike="noStrike">
                          <a:solidFill>
                            <a:schemeClr val="dk1"/>
                          </a:solidFill>
                          <a:latin typeface="Century Gothic"/>
                        </a:rPr>
                        <a:t>1,14m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92d050"/>
                    </a:solidFill>
                  </a:tcPr>
                </a:tc>
              </a:tr>
              <a:tr h="317520">
                <a:tc>
                  <a:txBody>
                    <a:bodyPr anchor="ctr">
                      <a:noAutofit/>
                    </a:bodyPr>
                    <a:p>
                      <a:pPr algn="ctr">
                        <a:lnSpc>
                          <a:spcPct val="100000"/>
                        </a:lnSpc>
                      </a:pPr>
                      <a:r>
                        <a:rPr b="1" lang="fr-FR" sz="1000" spc="-1" strike="noStrike">
                          <a:solidFill>
                            <a:schemeClr val="dk1"/>
                          </a:solidFill>
                          <a:latin typeface="Century Gothic"/>
                        </a:rPr>
                        <a:t>2,5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0,5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7,2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5,4</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2,80m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38,50m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1,10m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6,8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5,1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11m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2,60m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37m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1,06m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1,5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6,5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4,7</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2,40m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35m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1,02m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1</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6</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4,2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9m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2,2</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33m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0,98m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17520">
                <a:tc>
                  <a:txBody>
                    <a:bodyPr anchor="ctr">
                      <a:noAutofit/>
                    </a:bodyPr>
                    <a:p>
                      <a:pPr algn="ctr">
                        <a:lnSpc>
                          <a:spcPct val="100000"/>
                        </a:lnSpc>
                      </a:pPr>
                      <a:r>
                        <a:rPr b="1" lang="fr-FR" sz="1000" spc="-1" strike="noStrike">
                          <a:solidFill>
                            <a:schemeClr val="dk1"/>
                          </a:solidFill>
                          <a:latin typeface="Century Gothic"/>
                        </a:rPr>
                        <a:t>0,5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1" lang="fr-FR" sz="1000" spc="-1" strike="noStrike">
                          <a:solidFill>
                            <a:schemeClr val="dk1"/>
                          </a:solidFill>
                          <a:latin typeface="Century Gothic"/>
                        </a:rPr>
                        <a:t> </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gn="ctr">
                        <a:lnSpc>
                          <a:spcPct val="100000"/>
                        </a:lnSpc>
                      </a:pPr>
                      <a:r>
                        <a:rPr b="0" lang="fr-FR" sz="1000" spc="-1" strike="noStrike">
                          <a:solidFill>
                            <a:schemeClr val="dk1"/>
                          </a:solidFill>
                          <a:latin typeface="Century Gothic"/>
                        </a:rPr>
                        <a:t>5,5</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3,8</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8m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2m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31m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000" spc="-1" strike="noStrike">
                          <a:solidFill>
                            <a:schemeClr val="dk1"/>
                          </a:solidFill>
                          <a:latin typeface="Century Gothic"/>
                        </a:rPr>
                        <a:t>0,94m</a:t>
                      </a:r>
                      <a:endParaRPr b="0" lang="fr-FR" sz="10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350" name="Tableau 8"/>
          <p:cNvGraphicFramePr/>
          <p:nvPr/>
        </p:nvGraphicFramePr>
        <p:xfrm>
          <a:off x="2266560" y="356040"/>
          <a:ext cx="9277560" cy="2600640"/>
        </p:xfrm>
        <a:graphic>
          <a:graphicData uri="http://schemas.openxmlformats.org/drawingml/2006/table">
            <a:tbl>
              <a:tblPr/>
              <a:tblGrid>
                <a:gridCol w="1199520"/>
                <a:gridCol w="1102680"/>
                <a:gridCol w="963360"/>
                <a:gridCol w="963360"/>
                <a:gridCol w="963360"/>
                <a:gridCol w="963360"/>
                <a:gridCol w="1195560"/>
                <a:gridCol w="963360"/>
                <a:gridCol w="963360"/>
              </a:tblGrid>
              <a:tr h="433440">
                <a:tc>
                  <a:txBody>
                    <a:bodyPr anchor="b">
                      <a:noAutofit/>
                    </a:bodyPr>
                    <a:p>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gn="ctr">
                        <a:lnSpc>
                          <a:spcPct val="100000"/>
                        </a:lnSpc>
                      </a:pPr>
                      <a:r>
                        <a:rPr b="1" lang="fr-FR" sz="1200" spc="-1" strike="noStrike">
                          <a:solidFill>
                            <a:schemeClr val="dk1"/>
                          </a:solidFill>
                          <a:latin typeface="Century Gothic"/>
                        </a:rPr>
                        <a:t>AFL2:   s'entrainer individuellement et collectivement, note sur 2-4-6 pts</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f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866880">
                <a:tc>
                  <a:txBody>
                    <a:bodyPr anchor="b">
                      <a:noAutofit/>
                    </a:bodyPr>
                    <a:p>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gn="ctr">
                        <a:lnSpc>
                          <a:spcPct val="100000"/>
                        </a:lnSpc>
                      </a:pPr>
                      <a:r>
                        <a:rPr b="0" lang="fr-FR" sz="1100" spc="-1" strike="noStrike">
                          <a:solidFill>
                            <a:schemeClr val="dk1"/>
                          </a:solidFill>
                          <a:latin typeface="Century Gothic"/>
                        </a:rPr>
                        <a:t>Performances très aléatoires (1/4), analyse et régulations inexistantes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Performances instable (1/3) , régulations avec repères matériels uniquement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performances Stable (2/3), à partir de retour divers (camarades, numèrique, enseignant)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Performances très stables (3/4), analyse et régulation global en intégrant son ressenti.</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33440">
                <a:tc>
                  <a:txBody>
                    <a:bodyPr anchor="b">
                      <a:noAutofit/>
                    </a:bodyPr>
                    <a:p>
                      <a:pPr algn="ctr">
                        <a:lnSpc>
                          <a:spcPct val="100000"/>
                        </a:lnSpc>
                      </a:pPr>
                      <a:r>
                        <a:rPr b="1" lang="fr-FR" sz="1100" spc="-1" strike="noStrike">
                          <a:solidFill>
                            <a:schemeClr val="dk1"/>
                          </a:solidFill>
                          <a:latin typeface="Century Gothic"/>
                        </a:rPr>
                        <a:t>Si 6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4,5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33440">
                <a:tc>
                  <a:txBody>
                    <a:bodyPr anchor="b">
                      <a:noAutofit/>
                    </a:bodyPr>
                    <a:p>
                      <a:pPr algn="ctr">
                        <a:lnSpc>
                          <a:spcPct val="100000"/>
                        </a:lnSpc>
                      </a:pPr>
                      <a:r>
                        <a:rPr b="1" lang="fr-FR" sz="1100" spc="-1" strike="noStrike">
                          <a:solidFill>
                            <a:schemeClr val="dk1"/>
                          </a:solidFill>
                          <a:latin typeface="Century Gothic"/>
                        </a:rPr>
                        <a:t>Si 4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33440">
                <a:tc>
                  <a:txBody>
                    <a:bodyPr anchor="b">
                      <a:noAutofit/>
                    </a:bodyPr>
                    <a:p>
                      <a:pPr algn="ctr">
                        <a:lnSpc>
                          <a:spcPct val="100000"/>
                        </a:lnSpc>
                      </a:pPr>
                      <a:r>
                        <a:rPr b="1" lang="fr-FR" sz="1100" spc="-1" strike="noStrike">
                          <a:solidFill>
                            <a:schemeClr val="dk1"/>
                          </a:solidFill>
                          <a:latin typeface="Century Gothic"/>
                        </a:rPr>
                        <a:t>Si 2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0,75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1,25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graphicFrame>
        <p:nvGraphicFramePr>
          <p:cNvPr id="2351" name="Tableau 9"/>
          <p:cNvGraphicFramePr/>
          <p:nvPr/>
        </p:nvGraphicFramePr>
        <p:xfrm>
          <a:off x="2266560" y="3822120"/>
          <a:ext cx="9277560" cy="2471040"/>
        </p:xfrm>
        <a:graphic>
          <a:graphicData uri="http://schemas.openxmlformats.org/drawingml/2006/table">
            <a:tbl>
              <a:tblPr/>
              <a:tblGrid>
                <a:gridCol w="1199520"/>
                <a:gridCol w="1102680"/>
                <a:gridCol w="963360"/>
                <a:gridCol w="963360"/>
                <a:gridCol w="963360"/>
                <a:gridCol w="963360"/>
                <a:gridCol w="1195560"/>
                <a:gridCol w="963360"/>
                <a:gridCol w="963360"/>
              </a:tblGrid>
              <a:tr h="411840">
                <a:tc>
                  <a:txBody>
                    <a:bodyPr anchor="b">
                      <a:noAutofit/>
                    </a:bodyPr>
                    <a:p>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8">
                  <a:txBody>
                    <a:bodyPr anchor="ctr">
                      <a:noAutofit/>
                    </a:bodyPr>
                    <a:p>
                      <a:pPr algn="ctr">
                        <a:lnSpc>
                          <a:spcPct val="100000"/>
                        </a:lnSpc>
                      </a:pPr>
                      <a:r>
                        <a:rPr b="1" lang="fr-FR" sz="1200" spc="-1" strike="noStrike">
                          <a:solidFill>
                            <a:schemeClr val="dk1"/>
                          </a:solidFill>
                          <a:latin typeface="Century Gothic"/>
                        </a:rPr>
                        <a:t>AFL3 choisir et assumer des rôles, note sur 2-4-6 points</a:t>
                      </a:r>
                      <a:endParaRPr b="0" lang="fr-FR" sz="12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00b050"/>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823680">
                <a:tc>
                  <a:txBody>
                    <a:bodyPr anchor="b">
                      <a:noAutofit/>
                    </a:bodyPr>
                    <a:p>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gridSpan="2">
                  <a:txBody>
                    <a:bodyPr anchor="ctr">
                      <a:noAutofit/>
                    </a:bodyPr>
                    <a:p>
                      <a:pPr algn="ctr">
                        <a:lnSpc>
                          <a:spcPct val="100000"/>
                        </a:lnSpc>
                      </a:pPr>
                      <a:r>
                        <a:rPr b="0" lang="fr-FR" sz="1100" spc="-1" strike="noStrike">
                          <a:solidFill>
                            <a:schemeClr val="dk1"/>
                          </a:solidFill>
                          <a:latin typeface="Century Gothic"/>
                        </a:rPr>
                        <a:t>juge ne connaissant pas les règlement, et commet des erreurs.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Juge qui connait le règlement, tient son rôle mais commet des erreurs</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Juge qui connait et applique le règlement.</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c gridSpan="2">
                  <a:txBody>
                    <a:bodyPr anchor="ctr">
                      <a:noAutofit/>
                    </a:bodyPr>
                    <a:p>
                      <a:pPr algn="ctr">
                        <a:lnSpc>
                          <a:spcPct val="100000"/>
                        </a:lnSpc>
                      </a:pPr>
                      <a:r>
                        <a:rPr b="0" lang="fr-FR" sz="1100" spc="-1" strike="noStrike">
                          <a:solidFill>
                            <a:schemeClr val="dk1"/>
                          </a:solidFill>
                          <a:latin typeface="Century Gothic"/>
                        </a:rPr>
                        <a:t>Juge qui connait, applique le règlement et peut diriger tout un pôle de juge sur un atelier.</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9d9d9"/>
                    </a:solidFill>
                  </a:tcPr>
                </a:tc>
                <a:tc hMerge="1">
                  <a:txBody>
                    <a:bodyPr lIns="90000" rIns="90000" tIns="45000" bIns="45000" anchor="t">
                      <a:noAutofit/>
                    </a:bodyPr>
                    <a:p>
                      <a:endParaRPr b="0" lang="fr-FR" sz="1800" spc="-1" strike="noStrike">
                        <a:solidFill>
                          <a:srgbClr val="000000"/>
                        </a:solidFill>
                        <a:latin typeface="Calibri"/>
                      </a:endParaRPr>
                    </a:p>
                  </a:txBody>
                  <a:tcPr anchor="t" marL="90000" marR="90000">
                    <a:lnL>
                      <a:noFill/>
                    </a:lnL>
                    <a:lnR>
                      <a:noFill/>
                    </a:lnR>
                    <a:lnT>
                      <a:noFill/>
                    </a:lnT>
                    <a:lnB>
                      <a:noFill/>
                    </a:lnB>
                    <a:solidFill>
                      <a:srgbClr val="729fcf"/>
                    </a:solidFill>
                  </a:tcPr>
                </a:tc>
              </a:tr>
              <a:tr h="411840">
                <a:tc>
                  <a:txBody>
                    <a:bodyPr anchor="b">
                      <a:noAutofit/>
                    </a:bodyPr>
                    <a:p>
                      <a:pPr algn="ctr">
                        <a:lnSpc>
                          <a:spcPct val="100000"/>
                        </a:lnSpc>
                      </a:pPr>
                      <a:r>
                        <a:rPr b="1" lang="fr-FR" sz="1100" spc="-1" strike="noStrike">
                          <a:solidFill>
                            <a:schemeClr val="dk1"/>
                          </a:solidFill>
                          <a:latin typeface="Century Gothic"/>
                        </a:rPr>
                        <a:t>Si 6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4,5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6</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11840">
                <a:tc>
                  <a:txBody>
                    <a:bodyPr anchor="b">
                      <a:noAutofit/>
                    </a:bodyPr>
                    <a:p>
                      <a:pPr algn="ctr">
                        <a:lnSpc>
                          <a:spcPct val="100000"/>
                        </a:lnSpc>
                      </a:pPr>
                      <a:r>
                        <a:rPr b="1" lang="fr-FR" sz="1100" spc="-1" strike="noStrike">
                          <a:solidFill>
                            <a:schemeClr val="dk1"/>
                          </a:solidFill>
                          <a:latin typeface="Century Gothic"/>
                        </a:rPr>
                        <a:t>Si 4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3,5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4</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411840">
                <a:tc>
                  <a:txBody>
                    <a:bodyPr anchor="b">
                      <a:noAutofit/>
                    </a:bodyPr>
                    <a:p>
                      <a:pPr algn="ctr">
                        <a:lnSpc>
                          <a:spcPct val="100000"/>
                        </a:lnSpc>
                      </a:pPr>
                      <a:r>
                        <a:rPr b="1" lang="fr-FR" sz="1100" spc="-1" strike="noStrike">
                          <a:solidFill>
                            <a:schemeClr val="dk1"/>
                          </a:solidFill>
                          <a:latin typeface="Century Gothic"/>
                        </a:rPr>
                        <a:t>Si 2 points</a:t>
                      </a:r>
                      <a:endParaRPr b="0" lang="fr-FR" sz="1100" spc="-1" strike="noStrike">
                        <a:solidFill>
                          <a:srgbClr val="000000"/>
                        </a:solidFill>
                        <a:latin typeface="Calibri"/>
                      </a:endParaRPr>
                    </a:p>
                    <a:p>
                      <a:pPr algn="ctr">
                        <a:lnSpc>
                          <a:spcPct val="100000"/>
                        </a:lnSpc>
                      </a:pPr>
                      <a:endParaRPr b="0" lang="fr-FR" sz="1100" spc="-1" strike="noStrike">
                        <a:solidFill>
                          <a:srgbClr val="000000"/>
                        </a:solidFill>
                        <a:latin typeface="Calibri"/>
                      </a:endParaRPr>
                    </a:p>
                  </a:txBody>
                  <a:tcPr anchor="b"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bfbfbf"/>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0,75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1,25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1,5</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ctr">
                      <a:noAutofit/>
                    </a:bodyPr>
                    <a:p>
                      <a:pPr algn="ctr">
                        <a:lnSpc>
                          <a:spcPct val="100000"/>
                        </a:lnSpc>
                      </a:pPr>
                      <a:r>
                        <a:rPr b="0" lang="fr-FR" sz="1100" spc="-1" strike="noStrike">
                          <a:solidFill>
                            <a:schemeClr val="dk1"/>
                          </a:solidFill>
                          <a:latin typeface="Century Gothic"/>
                        </a:rPr>
                        <a:t>            </a:t>
                      </a:r>
                      <a:r>
                        <a:rPr b="0" lang="fr-FR" sz="1100" spc="-1" strike="noStrike">
                          <a:solidFill>
                            <a:schemeClr val="dk1"/>
                          </a:solidFill>
                          <a:latin typeface="Century Gothic"/>
                        </a:rPr>
                        <a:t>2</a:t>
                      </a:r>
                      <a:endParaRPr b="0" lang="fr-FR" sz="1100" spc="-1" strike="noStrike">
                        <a:solidFill>
                          <a:srgbClr val="000000"/>
                        </a:solidFill>
                        <a:latin typeface="Calibri"/>
                      </a:endParaRPr>
                    </a:p>
                  </a:txBody>
                  <a:tcPr anchor="ctr"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2" name="PlaceHolder 1"/>
          <p:cNvSpPr>
            <a:spLocks noGrp="1"/>
          </p:cNvSpPr>
          <p:nvPr>
            <p:ph type="title"/>
          </p:nvPr>
        </p:nvSpPr>
        <p:spPr>
          <a:xfrm>
            <a:off x="1168920" y="136800"/>
            <a:ext cx="10012680" cy="862920"/>
          </a:xfrm>
          <a:prstGeom prst="rect">
            <a:avLst/>
          </a:prstGeom>
          <a:noFill/>
          <a:ln w="0">
            <a:noFill/>
          </a:ln>
        </p:spPr>
        <p:txBody>
          <a:bodyPr lIns="0" rIns="0" tIns="0" bIns="0" anchor="t">
            <a:noAutofit/>
          </a:bodyPr>
          <a:p>
            <a:pPr indent="0" algn="ctr">
              <a:lnSpc>
                <a:spcPct val="100000"/>
              </a:lnSpc>
              <a:buNone/>
              <a:tabLst>
                <a:tab algn="l" pos="0"/>
              </a:tabLst>
            </a:pPr>
            <a:r>
              <a:rPr b="1" lang="fr-FR" sz="3600" spc="-1" strike="noStrike">
                <a:solidFill>
                  <a:srgbClr val="262626"/>
                </a:solidFill>
                <a:latin typeface="Century Gothic"/>
              </a:rPr>
              <a:t>Pratique PM</a:t>
            </a:r>
            <a:endParaRPr b="0" lang="fr-FR" sz="3600" spc="-1" strike="noStrike">
              <a:solidFill>
                <a:srgbClr val="000000"/>
              </a:solidFill>
              <a:latin typeface="Calibri"/>
            </a:endParaRPr>
          </a:p>
        </p:txBody>
      </p:sp>
      <p:sp>
        <p:nvSpPr>
          <p:cNvPr id="2353" name="PlaceHolder 2"/>
          <p:cNvSpPr>
            <a:spLocks noGrp="1"/>
          </p:cNvSpPr>
          <p:nvPr>
            <p:ph/>
          </p:nvPr>
        </p:nvSpPr>
        <p:spPr>
          <a:xfrm>
            <a:off x="829440" y="1140480"/>
            <a:ext cx="10800720" cy="5578200"/>
          </a:xfrm>
          <a:prstGeom prst="rect">
            <a:avLst/>
          </a:prstGeom>
          <a:noFill/>
          <a:ln w="0">
            <a:noFill/>
          </a:ln>
        </p:spPr>
        <p:txBody>
          <a:bodyPr lIns="0" rIns="0" tIns="0" bIns="0" anchor="t">
            <a:normAutofit fontScale="68333"/>
          </a:bodyPr>
          <a:p>
            <a:pPr marL="343080" indent="-343080">
              <a:lnSpc>
                <a:spcPct val="100000"/>
              </a:lnSpc>
              <a:spcBef>
                <a:spcPts val="1001"/>
              </a:spcBef>
              <a:buClr>
                <a:srgbClr val="a53010"/>
              </a:buClr>
              <a:buFont typeface="Wingdings 3" charset="2"/>
              <a:buChar char=""/>
            </a:pPr>
            <a:r>
              <a:rPr b="0" lang="fr-FR" sz="1800" spc="-1" strike="noStrike">
                <a:solidFill>
                  <a:srgbClr val="404040"/>
                </a:solidFill>
                <a:latin typeface="Century Gothic"/>
              </a:rPr>
              <a:t>Echauffement sous forme d’étirement actif à l’allé et gammes au retour.</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pPr>
            <a:r>
              <a:rPr b="0" lang="fr-FR" sz="1800" spc="-1" strike="noStrike">
                <a:solidFill>
                  <a:srgbClr val="404040"/>
                </a:solidFill>
                <a:latin typeface="Century Gothic"/>
              </a:rPr>
              <a:t>Terminer l’échauffement par foulée bond rasantes.</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gn="ctr">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Triple Bond/ triple saut</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FB pieds décalés / Avec 4 appuis d’élans vers l’élans complet.</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FB dans cerceaux à écarts croissants (but aller le plus loin possible)</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4 écarts différents : les réaliser au chrono jusqu’au sable.</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Travail du cloche pieds (GG-DD-GG etc)  / (GG-D-GG-D etc) vite et droit en déroulant le pieds</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Sur 6 appuis réaliser un triple saut dans 3 cerceaux (5,6,7m) variante en rajoutant des foulées. On enlèvera petit à petit le cerceau du cloche puis latte à l’impulsion et enfin la foulée.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marL="343080" indent="-343080" algn="ctr">
              <a:lnSpc>
                <a:spcPct val="100000"/>
              </a:lnSpc>
              <a:spcBef>
                <a:spcPts val="1001"/>
              </a:spcBef>
              <a:buClr>
                <a:srgbClr val="a53010"/>
              </a:buClr>
              <a:buFont typeface="Wingdings 3" charset="2"/>
              <a:buChar char=""/>
              <a:tabLst>
                <a:tab algn="l" pos="0"/>
              </a:tabLst>
            </a:pPr>
            <a:r>
              <a:rPr b="1" lang="fr-FR" sz="1800" spc="-1" strike="noStrike">
                <a:solidFill>
                  <a:srgbClr val="404040"/>
                </a:solidFill>
                <a:latin typeface="Century Gothic"/>
              </a:rPr>
              <a:t>Javelot:</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De face, planter dans le cerceau (enlever ttes contraintes)/en avançant pieds gauche / en tournant les épaules / en marchant droite gauche (pour construire l’arc lanceur) / en marchant gauche droite gauche, on va chercher à faire planer.</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Prendre de l’avance avec le bas du corps: impulser sur l’antépénultième et reprendre actif. </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Lancer sur 5 appuis arrêtés en levant p. gauche au départ.</a:t>
            </a:r>
            <a:endParaRPr b="0" lang="fr-FR" sz="1800" spc="-1" strike="noStrike">
              <a:solidFill>
                <a:srgbClr val="000000"/>
              </a:solidFill>
              <a:latin typeface="Calibri"/>
            </a:endParaRPr>
          </a:p>
          <a:p>
            <a:pPr marL="343080" indent="-343080">
              <a:lnSpc>
                <a:spcPct val="100000"/>
              </a:lnSpc>
              <a:spcBef>
                <a:spcPts val="1001"/>
              </a:spcBef>
              <a:buClr>
                <a:srgbClr val="a53010"/>
              </a:buClr>
              <a:buFont typeface="Wingdings 3" charset="2"/>
              <a:buChar char=""/>
              <a:tabLst>
                <a:tab algn="l" pos="0"/>
              </a:tabLst>
            </a:pPr>
            <a:r>
              <a:rPr b="0" lang="fr-FR" sz="1800" spc="-1" strike="noStrike">
                <a:solidFill>
                  <a:srgbClr val="404040"/>
                </a:solidFill>
                <a:latin typeface="Century Gothic"/>
              </a:rPr>
              <a:t>Partir de face et se mettre de profil sur 3 appuis (finlandaise ou suédoise)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a:p>
            <a:pPr indent="0" algn="ctr">
              <a:lnSpc>
                <a:spcPct val="100000"/>
              </a:lnSpc>
              <a:spcBef>
                <a:spcPts val="1001"/>
              </a:spcBef>
              <a:buNone/>
              <a:tabLst>
                <a:tab algn="l" pos="0"/>
              </a:tabLst>
            </a:pPr>
            <a:r>
              <a:rPr b="0" lang="fr-FR" sz="1800" spc="-1" strike="noStrike">
                <a:solidFill>
                  <a:srgbClr val="404040"/>
                </a:solidFill>
                <a:latin typeface="Century Gothic"/>
              </a:rPr>
              <a:t> </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1" name="ZoneTexte 2"/>
          <p:cNvSpPr/>
          <p:nvPr/>
        </p:nvSpPr>
        <p:spPr>
          <a:xfrm>
            <a:off x="3000240" y="333360"/>
            <a:ext cx="6333120" cy="1278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2400" spc="-1" strike="noStrike">
                <a:solidFill>
                  <a:srgbClr val="000000"/>
                </a:solidFill>
                <a:latin typeface="Arial"/>
                <a:ea typeface="DejaVu Sans"/>
              </a:rPr>
              <a:t>Programme Collège Novembre 2015</a:t>
            </a:r>
            <a:endParaRPr b="0" lang="fr-FR" sz="2400" spc="-1" strike="noStrike">
              <a:solidFill>
                <a:srgbClr val="000000"/>
              </a:solidFill>
              <a:latin typeface="Calibri"/>
            </a:endParaRPr>
          </a:p>
          <a:p>
            <a:pPr algn="ctr">
              <a:lnSpc>
                <a:spcPct val="100000"/>
              </a:lnSpc>
            </a:pPr>
            <a:r>
              <a:rPr b="0" lang="fr-FR" sz="1800" spc="-1" strike="noStrike">
                <a:solidFill>
                  <a:srgbClr val="000000"/>
                </a:solidFill>
                <a:latin typeface="Arial"/>
                <a:ea typeface="DejaVu Sans"/>
              </a:rPr>
              <a:t>Champ d’apprentissage n°1: </a:t>
            </a:r>
            <a:endParaRPr b="0" lang="fr-FR" sz="1800" spc="-1" strike="noStrike">
              <a:solidFill>
                <a:srgbClr val="000000"/>
              </a:solidFill>
              <a:latin typeface="Calibri"/>
            </a:endParaRPr>
          </a:p>
          <a:p>
            <a:pPr algn="ctr">
              <a:lnSpc>
                <a:spcPct val="100000"/>
              </a:lnSpc>
            </a:pPr>
            <a:r>
              <a:rPr b="0" lang="fr-FR" sz="1800" spc="-1" strike="noStrike">
                <a:solidFill>
                  <a:srgbClr val="000000"/>
                </a:solidFill>
                <a:latin typeface="Arial"/>
                <a:ea typeface="DejaVu Sans"/>
              </a:rPr>
              <a:t>Produire une performance optimale mesurable à une échéance donnée</a:t>
            </a:r>
            <a:endParaRPr b="0" lang="fr-FR" sz="1800" spc="-1" strike="noStrike">
              <a:solidFill>
                <a:srgbClr val="000000"/>
              </a:solidFill>
              <a:latin typeface="Calibri"/>
            </a:endParaRPr>
          </a:p>
        </p:txBody>
      </p:sp>
      <p:sp>
        <p:nvSpPr>
          <p:cNvPr id="2162" name="Rectangle à coins arrondis 3"/>
          <p:cNvSpPr/>
          <p:nvPr/>
        </p:nvSpPr>
        <p:spPr>
          <a:xfrm>
            <a:off x="1847880" y="213372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AFC1: </a:t>
            </a:r>
            <a:r>
              <a:rPr b="0" lang="fr-FR" sz="1600" spc="-1" strike="noStrike">
                <a:solidFill>
                  <a:schemeClr val="lt1"/>
                </a:solidFill>
                <a:latin typeface="Century Gothic"/>
                <a:ea typeface="DejaVu Sans"/>
              </a:rPr>
              <a:t>Réaliser des efforts et </a:t>
            </a:r>
            <a:r>
              <a:rPr b="1" lang="fr-FR" sz="1600" spc="-1" strike="noStrike">
                <a:solidFill>
                  <a:srgbClr val="000000"/>
                </a:solidFill>
                <a:latin typeface="Century Gothic"/>
                <a:ea typeface="DejaVu Sans"/>
              </a:rPr>
              <a:t>enchainer plusieurs actions motrices </a:t>
            </a:r>
            <a:r>
              <a:rPr b="0" lang="fr-FR" sz="1600" spc="-1" strike="noStrike">
                <a:solidFill>
                  <a:schemeClr val="lt1"/>
                </a:solidFill>
                <a:latin typeface="Century Gothic"/>
                <a:ea typeface="DejaVu Sans"/>
              </a:rPr>
              <a:t>dans </a:t>
            </a:r>
            <a:r>
              <a:rPr b="1" lang="fr-FR" sz="1600" spc="-1" strike="noStrike" u="sng">
                <a:solidFill>
                  <a:srgbClr val="000000"/>
                </a:solidFill>
                <a:uFillTx/>
                <a:latin typeface="Century Gothic"/>
                <a:ea typeface="DejaVu Sans"/>
              </a:rPr>
              <a:t>différentes familles </a:t>
            </a:r>
            <a:r>
              <a:rPr b="0" lang="fr-FR" sz="1600" spc="-1" strike="noStrike">
                <a:solidFill>
                  <a:schemeClr val="lt1"/>
                </a:solidFill>
                <a:latin typeface="Century Gothic"/>
                <a:ea typeface="DejaVu Sans"/>
              </a:rPr>
              <a:t>pour aller plus vite, plus longtemps, plus haut, plus loin.</a:t>
            </a:r>
            <a:endParaRPr b="0" lang="fr-FR" sz="1600" spc="-1" strike="noStrike">
              <a:solidFill>
                <a:srgbClr val="000000"/>
              </a:solidFill>
              <a:latin typeface="Calibri"/>
            </a:endParaRPr>
          </a:p>
        </p:txBody>
      </p:sp>
      <p:sp>
        <p:nvSpPr>
          <p:cNvPr id="2163" name="Rectangle à coins arrondis 4"/>
          <p:cNvSpPr/>
          <p:nvPr/>
        </p:nvSpPr>
        <p:spPr>
          <a:xfrm>
            <a:off x="1774800" y="479736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AFC2: </a:t>
            </a:r>
            <a:r>
              <a:rPr b="0" lang="fr-FR" sz="1600" spc="-1" strike="noStrike">
                <a:solidFill>
                  <a:schemeClr val="lt1"/>
                </a:solidFill>
                <a:latin typeface="Century Gothic"/>
                <a:ea typeface="DejaVu Sans"/>
              </a:rPr>
              <a:t>Combiner </a:t>
            </a:r>
            <a:r>
              <a:rPr b="1" lang="fr-FR" sz="1600" spc="-1" strike="noStrike" u="sng">
                <a:solidFill>
                  <a:srgbClr val="000000"/>
                </a:solidFill>
                <a:uFillTx/>
                <a:latin typeface="Century Gothic"/>
                <a:ea typeface="DejaVu Sans"/>
              </a:rPr>
              <a:t>une course, un saut, un lancer </a:t>
            </a:r>
            <a:r>
              <a:rPr b="0" lang="fr-FR" sz="1600" spc="-1" strike="noStrike">
                <a:solidFill>
                  <a:schemeClr val="lt1"/>
                </a:solidFill>
                <a:latin typeface="Century Gothic"/>
                <a:ea typeface="DejaVu Sans"/>
              </a:rPr>
              <a:t>pour faire la </a:t>
            </a:r>
            <a:r>
              <a:rPr b="1" lang="fr-FR" sz="1600" spc="-1" strike="noStrike">
                <a:solidFill>
                  <a:srgbClr val="000000"/>
                </a:solidFill>
                <a:latin typeface="Century Gothic"/>
                <a:ea typeface="DejaVu Sans"/>
              </a:rPr>
              <a:t>meilleure performance cumulée.</a:t>
            </a:r>
            <a:endParaRPr b="0" lang="fr-FR" sz="1600" spc="-1" strike="noStrike">
              <a:solidFill>
                <a:srgbClr val="000000"/>
              </a:solidFill>
              <a:latin typeface="Calibri"/>
            </a:endParaRPr>
          </a:p>
        </p:txBody>
      </p:sp>
      <p:sp>
        <p:nvSpPr>
          <p:cNvPr id="2164" name="Rectangle à coins arrondis 5"/>
          <p:cNvSpPr/>
          <p:nvPr/>
        </p:nvSpPr>
        <p:spPr>
          <a:xfrm>
            <a:off x="7535880" y="2133720"/>
            <a:ext cx="3120480" cy="19069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AFC3: </a:t>
            </a:r>
            <a:r>
              <a:rPr b="0" lang="fr-FR" sz="1600" spc="-1" strike="noStrike">
                <a:solidFill>
                  <a:schemeClr val="lt1"/>
                </a:solidFill>
                <a:latin typeface="Century Gothic"/>
                <a:ea typeface="DejaVu Sans"/>
              </a:rPr>
              <a:t>Mesurer et quantifier les performances, les enregistrer, les comparer, les classer, les traduire en représentations graphiques.</a:t>
            </a:r>
            <a:endParaRPr b="0" lang="fr-FR" sz="1600" spc="-1" strike="noStrike">
              <a:solidFill>
                <a:srgbClr val="000000"/>
              </a:solidFill>
              <a:latin typeface="Calibri"/>
            </a:endParaRPr>
          </a:p>
        </p:txBody>
      </p:sp>
      <p:sp>
        <p:nvSpPr>
          <p:cNvPr id="2165" name="Rectangle à coins arrondis 6"/>
          <p:cNvSpPr/>
          <p:nvPr/>
        </p:nvSpPr>
        <p:spPr>
          <a:xfrm>
            <a:off x="7535880" y="4797360"/>
            <a:ext cx="2805840" cy="172476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AFC4: </a:t>
            </a:r>
            <a:r>
              <a:rPr b="0" lang="fr-FR" sz="1600" spc="-1" strike="noStrike">
                <a:solidFill>
                  <a:schemeClr val="lt1"/>
                </a:solidFill>
                <a:latin typeface="Century Gothic"/>
                <a:ea typeface="DejaVu Sans"/>
              </a:rPr>
              <a:t>Assumer les rôles de chronométreur et d’observateur.</a:t>
            </a:r>
            <a:endParaRPr b="0" lang="fr-FR" sz="1600" spc="-1" strike="noStrike">
              <a:solidFill>
                <a:srgbClr val="000000"/>
              </a:solidFill>
              <a:latin typeface="Calibri"/>
            </a:endParaRPr>
          </a:p>
        </p:txBody>
      </p:sp>
      <p:sp>
        <p:nvSpPr>
          <p:cNvPr id="2166" name="Rectangle à coins arrondis 7"/>
          <p:cNvSpPr/>
          <p:nvPr/>
        </p:nvSpPr>
        <p:spPr>
          <a:xfrm>
            <a:off x="4800600" y="3573360"/>
            <a:ext cx="2516760" cy="1581840"/>
          </a:xfrm>
          <a:prstGeom prst="roundRect">
            <a:avLst>
              <a:gd name="adj" fmla="val 16667"/>
            </a:avLst>
          </a:prstGeom>
          <a:solidFill>
            <a:srgbClr val="9f8351"/>
          </a:solidFill>
          <a:ln cap="rnd">
            <a:solidFill>
              <a:srgbClr val="75603b"/>
            </a:solidFill>
            <a:round/>
          </a:ln>
        </p:spPr>
        <p:style>
          <a:lnRef idx="2">
            <a:schemeClr val="accent3">
              <a:shade val="50000"/>
            </a:schemeClr>
          </a:lnRef>
          <a:fillRef idx="1">
            <a:schemeClr val="accent3"/>
          </a:fillRef>
          <a:effectRef idx="0">
            <a:schemeClr val="accent3"/>
          </a:effectRef>
          <a:fontRef idx="minor"/>
        </p:style>
        <p:txBody>
          <a:bodyPr lIns="90000" rIns="90000" tIns="45000" bIns="45000" anchor="ctr">
            <a:noAutofit/>
          </a:bodyPr>
          <a:p>
            <a:pPr algn="ctr">
              <a:lnSpc>
                <a:spcPct val="100000"/>
              </a:lnSpc>
            </a:pPr>
            <a:r>
              <a:rPr b="1" lang="fr-FR" sz="1800" spc="-1" strike="noStrike">
                <a:solidFill>
                  <a:schemeClr val="lt1"/>
                </a:solidFill>
                <a:latin typeface="Century Gothic"/>
                <a:ea typeface="DejaVu Sans"/>
              </a:rPr>
              <a:t>Cycle 3: CM1 CM2 6</a:t>
            </a:r>
            <a:r>
              <a:rPr b="1" lang="fr-FR" sz="1800" spc="-1" strike="noStrike" baseline="30000">
                <a:solidFill>
                  <a:schemeClr val="lt1"/>
                </a:solidFill>
                <a:latin typeface="Century Gothic"/>
                <a:ea typeface="DejaVu Sans"/>
              </a:rPr>
              <a:t>e</a:t>
            </a:r>
            <a:endParaRPr b="0" lang="fr-FR" sz="1800" spc="-1" strike="noStrike">
              <a:solidFill>
                <a:srgbClr val="000000"/>
              </a:solidFill>
              <a:latin typeface="Calibri"/>
            </a:endParaRPr>
          </a:p>
          <a:p>
            <a:pPr algn="ctr">
              <a:lnSpc>
                <a:spcPct val="100000"/>
              </a:lnSpc>
            </a:pPr>
            <a:r>
              <a:rPr b="0" lang="fr-FR" sz="1800" spc="-1" strike="noStrike">
                <a:solidFill>
                  <a:schemeClr val="lt1"/>
                </a:solidFill>
                <a:latin typeface="Century Gothic"/>
                <a:ea typeface="DejaVu Sans"/>
              </a:rPr>
              <a:t>4 attendus de fin de cycle</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354" name="Google Shape;346;p33" descr=""/>
          <p:cNvPicPr/>
          <p:nvPr/>
        </p:nvPicPr>
        <p:blipFill>
          <a:blip r:embed="rId1"/>
          <a:srcRect l="24563" t="26320" r="24624" b="11164"/>
          <a:stretch/>
        </p:blipFill>
        <p:spPr>
          <a:xfrm>
            <a:off x="188280" y="1531800"/>
            <a:ext cx="8155440" cy="5227920"/>
          </a:xfrm>
          <a:prstGeom prst="rect">
            <a:avLst/>
          </a:prstGeom>
          <a:ln w="0">
            <a:noFill/>
          </a:ln>
        </p:spPr>
      </p:pic>
      <p:sp>
        <p:nvSpPr>
          <p:cNvPr id="2355" name="Google Shape;347;p33"/>
          <p:cNvSpPr/>
          <p:nvPr/>
        </p:nvSpPr>
        <p:spPr>
          <a:xfrm>
            <a:off x="8214480" y="2828880"/>
            <a:ext cx="3857040" cy="2284200"/>
          </a:xfrm>
          <a:prstGeom prst="rect">
            <a:avLst/>
          </a:prstGeom>
          <a:solidFill>
            <a:srgbClr val="d8e2f3"/>
          </a:solidFill>
          <a:ln w="0">
            <a:noFill/>
          </a:ln>
        </p:spPr>
        <p:style>
          <a:lnRef idx="0"/>
          <a:fillRef idx="0"/>
          <a:effectRef idx="0"/>
          <a:fontRef idx="minor"/>
        </p:style>
        <p:txBody>
          <a:bodyPr lIns="90000" rIns="90000" tIns="45000" bIns="45000" anchor="t">
            <a:spAutoFit/>
          </a:bodyPr>
          <a:p>
            <a:pPr>
              <a:lnSpc>
                <a:spcPct val="100000"/>
              </a:lnSpc>
              <a:tabLst>
                <a:tab algn="l" pos="0"/>
              </a:tabLst>
            </a:pPr>
            <a:r>
              <a:rPr b="0" lang="fr-FR" sz="1800" spc="-1" strike="noStrike">
                <a:solidFill>
                  <a:schemeClr val="dk1"/>
                </a:solidFill>
                <a:latin typeface="Calibri"/>
                <a:ea typeface="Calibri"/>
              </a:rPr>
              <a:t>Dans l’élève lycéen, G. Hanula propose aussi:</a:t>
            </a:r>
            <a:endParaRPr b="0" lang="fr-FR" sz="1800" spc="-1" strike="noStrike">
              <a:solidFill>
                <a:srgbClr val="000000"/>
              </a:solidFill>
              <a:latin typeface="Calibri"/>
            </a:endParaRPr>
          </a:p>
          <a:p>
            <a:pPr>
              <a:lnSpc>
                <a:spcPct val="100000"/>
              </a:lnSpc>
              <a:tabLst>
                <a:tab algn="l" pos="0"/>
              </a:tabLst>
            </a:pPr>
            <a:r>
              <a:rPr b="0" lang="fr-FR" sz="1800" spc="-1" strike="noStrike">
                <a:solidFill>
                  <a:schemeClr val="dk1"/>
                </a:solidFill>
                <a:latin typeface="Calibri"/>
                <a:ea typeface="Calibri"/>
              </a:rPr>
              <a:t>(Record en longueur X2) + 1 m</a:t>
            </a:r>
            <a:endParaRPr b="0" lang="fr-FR" sz="1800" spc="-1" strike="noStrike">
              <a:solidFill>
                <a:srgbClr val="000000"/>
              </a:solidFill>
              <a:latin typeface="Calibri"/>
            </a:endParaRPr>
          </a:p>
          <a:p>
            <a:pPr>
              <a:lnSpc>
                <a:spcPct val="100000"/>
              </a:lnSpc>
              <a:tabLst>
                <a:tab algn="l" pos="0"/>
              </a:tabLst>
            </a:pPr>
            <a:endParaRPr b="0" lang="fr-FR" sz="1800" spc="-1" strike="noStrike">
              <a:solidFill>
                <a:srgbClr val="000000"/>
              </a:solidFill>
              <a:latin typeface="Calibri"/>
            </a:endParaRPr>
          </a:p>
          <a:p>
            <a:pPr>
              <a:lnSpc>
                <a:spcPct val="100000"/>
              </a:lnSpc>
              <a:tabLst>
                <a:tab algn="l" pos="0"/>
              </a:tabLst>
            </a:pPr>
            <a:r>
              <a:rPr b="0" lang="fr-FR" sz="1800" spc="-1" strike="noStrike">
                <a:solidFill>
                  <a:schemeClr val="dk1"/>
                </a:solidFill>
                <a:latin typeface="Calibri"/>
                <a:ea typeface="Calibri"/>
              </a:rPr>
              <a:t>Ex: Je fais 3’’40 au 20m et 3,50m en long, ma perf cible en triple sera de 7,80m</a:t>
            </a:r>
            <a:endParaRPr b="0" lang="fr-FR" sz="1800" spc="-1" strike="noStrike">
              <a:solidFill>
                <a:srgbClr val="000000"/>
              </a:solidFill>
              <a:latin typeface="Calibri"/>
            </a:endParaRPr>
          </a:p>
          <a:p>
            <a:pPr>
              <a:lnSpc>
                <a:spcPct val="100000"/>
              </a:lnSpc>
              <a:tabLst>
                <a:tab algn="l" pos="0"/>
              </a:tabLst>
            </a:pPr>
            <a:endParaRPr b="0" lang="fr-FR" sz="1800" spc="-1" strike="noStrike">
              <a:solidFill>
                <a:srgbClr val="000000"/>
              </a:solidFill>
              <a:latin typeface="Calibri"/>
            </a:endParaRPr>
          </a:p>
        </p:txBody>
      </p:sp>
      <p:sp>
        <p:nvSpPr>
          <p:cNvPr id="2356" name="Google Shape;348;p33"/>
          <p:cNvSpPr/>
          <p:nvPr/>
        </p:nvSpPr>
        <p:spPr>
          <a:xfrm>
            <a:off x="2141640" y="95400"/>
            <a:ext cx="9050400" cy="977760"/>
          </a:xfrm>
          <a:prstGeom prst="rect">
            <a:avLst/>
          </a:prstGeom>
          <a:solidFill>
            <a:schemeClr val="accent2"/>
          </a:solidFill>
          <a:ln w="0">
            <a:noFill/>
          </a:ln>
        </p:spPr>
        <p:style>
          <a:lnRef idx="0"/>
          <a:fillRef idx="0"/>
          <a:effectRef idx="0"/>
          <a:fontRef idx="minor"/>
        </p:style>
        <p:txBody>
          <a:bodyPr lIns="90000" rIns="90000" tIns="45000" bIns="45000" anchor="ctr">
            <a:normAutofit/>
          </a:bodyPr>
          <a:p>
            <a:pPr algn="ctr">
              <a:lnSpc>
                <a:spcPct val="90000"/>
              </a:lnSpc>
              <a:tabLst>
                <a:tab algn="l" pos="0"/>
              </a:tabLst>
            </a:pPr>
            <a:r>
              <a:rPr b="0" lang="fr-FR" sz="4400" spc="-1" strike="noStrike">
                <a:solidFill>
                  <a:schemeClr val="dk1"/>
                </a:solidFill>
                <a:latin typeface="Calibri"/>
                <a:ea typeface="Calibri"/>
              </a:rPr>
              <a:t>Performance cible pour le triple saut</a:t>
            </a:r>
            <a:endParaRPr b="0" lang="fr-FR" sz="4400" spc="-1" strike="noStrike">
              <a:solidFill>
                <a:srgbClr val="000000"/>
              </a:solidFill>
              <a:latin typeface="Calibri"/>
            </a:endParaRPr>
          </a:p>
        </p:txBody>
      </p:sp>
      <p:sp>
        <p:nvSpPr>
          <p:cNvPr id="2357" name="Ellipse 1"/>
          <p:cNvSpPr/>
          <p:nvPr/>
        </p:nvSpPr>
        <p:spPr>
          <a:xfrm>
            <a:off x="2698200" y="4132800"/>
            <a:ext cx="409680" cy="257400"/>
          </a:xfrm>
          <a:prstGeom prst="ellipse">
            <a:avLst/>
          </a:prstGeom>
          <a:noFill/>
          <a:ln cap="rnd" w="28575">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358" name="Connecteur droit avec flèche 3"/>
          <p:cNvSpPr/>
          <p:nvPr/>
        </p:nvSpPr>
        <p:spPr>
          <a:xfrm>
            <a:off x="2913480" y="2044080"/>
            <a:ext cx="360" cy="2086200"/>
          </a:xfrm>
          <a:custGeom>
            <a:avLst/>
            <a:gdLst>
              <a:gd name="textAreaLeft" fmla="*/ 0 w 360"/>
              <a:gd name="textAreaRight" fmla="*/ 23040 w 360"/>
              <a:gd name="textAreaTop" fmla="*/ 0 h 2086200"/>
              <a:gd name="textAreaBottom" fmla="*/ 2088360 h 2086200"/>
            </a:gdLst>
            <a:ahLst/>
            <a:rect l="textAreaLeft" t="textAreaTop" r="textAreaRight" b="textAreaBottom"/>
            <a:pathLst>
              <a:path w="21600" h="21600">
                <a:moveTo>
                  <a:pt x="0" y="0"/>
                </a:moveTo>
                <a:lnTo>
                  <a:pt x="21600" y="21600"/>
                </a:lnTo>
              </a:path>
            </a:pathLst>
          </a:custGeom>
          <a:noFill/>
          <a:ln cap="rnd" w="28575">
            <a:solidFill>
              <a:srgbClr val="ff0000"/>
            </a:solidFill>
            <a:round/>
            <a:tailEnd len="med" type="triangle" w="med"/>
          </a:ln>
        </p:spPr>
        <p:style>
          <a:lnRef idx="1">
            <a:schemeClr val="accent1"/>
          </a:lnRef>
          <a:fillRef idx="0">
            <a:schemeClr val="accent1"/>
          </a:fillRef>
          <a:effectRef idx="0">
            <a:schemeClr val="accent1"/>
          </a:effectRef>
          <a:fontRef idx="minor"/>
        </p:style>
        <p:txBody>
          <a:bodyPr lIns="90000" rIns="90000" tIns="45000" bIns="45000" anchor="t">
            <a:noAutofit/>
          </a:bodyPr>
          <a:p>
            <a:pPr>
              <a:lnSpc>
                <a:spcPct val="100000"/>
              </a:lnSpc>
            </a:pPr>
            <a:endParaRPr b="0" lang="fr-FR" sz="1800" spc="-1" strike="noStrike">
              <a:solidFill>
                <a:srgbClr val="000000"/>
              </a:solidFill>
              <a:latin typeface="Calibri"/>
              <a:ea typeface="DejaVu Sans"/>
            </a:endParaRPr>
          </a:p>
        </p:txBody>
      </p:sp>
      <p:sp>
        <p:nvSpPr>
          <p:cNvPr id="2359" name="Connecteur droit avec flèche 4"/>
          <p:cNvSpPr/>
          <p:nvPr/>
        </p:nvSpPr>
        <p:spPr>
          <a:xfrm>
            <a:off x="824760" y="4240440"/>
            <a:ext cx="1871280" cy="19800"/>
          </a:xfrm>
          <a:custGeom>
            <a:avLst/>
            <a:gdLst>
              <a:gd name="textAreaLeft" fmla="*/ 0 w 1871280"/>
              <a:gd name="textAreaRight" fmla="*/ 1873440 w 1871280"/>
              <a:gd name="textAreaTop" fmla="*/ 0 h 19800"/>
              <a:gd name="textAreaBottom" fmla="*/ 21960 h 19800"/>
            </a:gdLst>
            <a:ahLst/>
            <a:rect l="textAreaLeft" t="textAreaTop" r="textAreaRight" b="textAreaBottom"/>
            <a:pathLst>
              <a:path w="21600" h="21600">
                <a:moveTo>
                  <a:pt x="0" y="0"/>
                </a:moveTo>
                <a:lnTo>
                  <a:pt x="21600" y="21600"/>
                </a:lnTo>
              </a:path>
            </a:pathLst>
          </a:custGeom>
          <a:noFill/>
          <a:ln cap="rnd" w="28575">
            <a:solidFill>
              <a:srgbClr val="ff0000"/>
            </a:solidFill>
            <a:round/>
            <a:tailEnd len="med" type="triangle" w="med"/>
          </a:ln>
        </p:spPr>
        <p:style>
          <a:lnRef idx="1">
            <a:schemeClr val="accent1"/>
          </a:lnRef>
          <a:fillRef idx="0">
            <a:schemeClr val="accent1"/>
          </a:fillRef>
          <a:effectRef idx="0">
            <a:schemeClr val="accent1"/>
          </a:effectRef>
          <a:fontRef idx="minor"/>
        </p:style>
        <p:txBody>
          <a:bodyPr lIns="90000" rIns="90000" tIns="-23040" bIns="-23040" anchor="t">
            <a:noAutofit/>
          </a:bodyPr>
          <a:p>
            <a:pPr>
              <a:lnSpc>
                <a:spcPct val="100000"/>
              </a:lnSpc>
            </a:pPr>
            <a:endParaRPr b="0" lang="fr-FR" sz="1800" spc="-1" strike="noStrike">
              <a:solidFill>
                <a:srgbClr val="000000"/>
              </a:solidFill>
              <a:latin typeface="Calibri"/>
              <a:ea typeface="DejaVu Sans"/>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0" name="PlaceHolder 1"/>
          <p:cNvSpPr>
            <a:spLocks noGrp="1"/>
          </p:cNvSpPr>
          <p:nvPr>
            <p:ph type="title"/>
          </p:nvPr>
        </p:nvSpPr>
        <p:spPr>
          <a:xfrm>
            <a:off x="2593080" y="624240"/>
            <a:ext cx="8909280" cy="1278360"/>
          </a:xfrm>
          <a:prstGeom prst="rect">
            <a:avLst/>
          </a:prstGeom>
          <a:noFill/>
          <a:ln w="0">
            <a:noFill/>
          </a:ln>
        </p:spPr>
        <p:txBody>
          <a:bodyPr lIns="0" rIns="0" tIns="0" bIns="0" anchor="t">
            <a:noAutofit/>
          </a:bodyPr>
          <a:p>
            <a:pPr indent="0">
              <a:lnSpc>
                <a:spcPct val="100000"/>
              </a:lnSpc>
              <a:buNone/>
              <a:tabLst>
                <a:tab algn="l" pos="0"/>
              </a:tabLst>
            </a:pPr>
            <a:r>
              <a:rPr b="0" lang="fr-FR" sz="3600" spc="-1" strike="noStrike">
                <a:solidFill>
                  <a:srgbClr val="262626"/>
                </a:solidFill>
                <a:latin typeface="Century Gothic"/>
              </a:rPr>
              <a:t>Bibliographie</a:t>
            </a:r>
            <a:endParaRPr b="0" lang="fr-FR" sz="3600" spc="-1" strike="noStrike">
              <a:solidFill>
                <a:srgbClr val="000000"/>
              </a:solidFill>
              <a:latin typeface="Calibri"/>
            </a:endParaRPr>
          </a:p>
        </p:txBody>
      </p:sp>
      <p:sp>
        <p:nvSpPr>
          <p:cNvPr id="2361" name="ZoneTexte 3"/>
          <p:cNvSpPr/>
          <p:nvPr/>
        </p:nvSpPr>
        <p:spPr>
          <a:xfrm>
            <a:off x="2062440" y="3138480"/>
            <a:ext cx="9734760" cy="157068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90000"/>
              </a:lnSpc>
              <a:buClr>
                <a:srgbClr val="000000"/>
              </a:buClr>
              <a:buFont typeface="Calibri"/>
              <a:buChar char="-"/>
            </a:pPr>
            <a:r>
              <a:rPr b="1" lang="fr-FR" sz="1800" spc="-1" strike="noStrike">
                <a:solidFill>
                  <a:srgbClr val="000000"/>
                </a:solidFill>
                <a:latin typeface="Calibri"/>
                <a:ea typeface="Calibri"/>
              </a:rPr>
              <a:t>Le combiné athlétique scolaire</a:t>
            </a:r>
            <a:r>
              <a:rPr b="0" lang="fr-FR" sz="1800" spc="-1" strike="noStrike">
                <a:solidFill>
                  <a:srgbClr val="000000"/>
                </a:solidFill>
                <a:latin typeface="Calibri"/>
                <a:ea typeface="Calibri"/>
              </a:rPr>
              <a:t>, AULAS C, SAULNIER J-Y, HANULA G. Revue « Enseigner l’EPS » , 2017, vol. 273, 17-25</a:t>
            </a:r>
            <a:endParaRPr b="0" lang="fr-FR" sz="1800" spc="-1" strike="noStrike">
              <a:solidFill>
                <a:srgbClr val="000000"/>
              </a:solidFill>
              <a:latin typeface="Calibri"/>
            </a:endParaRPr>
          </a:p>
          <a:p>
            <a:pPr>
              <a:lnSpc>
                <a:spcPct val="90000"/>
              </a:lnSpc>
            </a:pPr>
            <a:endParaRPr b="0" lang="fr-FR" sz="1800" spc="-1" strike="noStrike">
              <a:solidFill>
                <a:srgbClr val="000000"/>
              </a:solidFill>
              <a:latin typeface="Calibri"/>
            </a:endParaRPr>
          </a:p>
          <a:p>
            <a:pPr marL="285840" indent="-285840">
              <a:lnSpc>
                <a:spcPct val="90000"/>
              </a:lnSpc>
              <a:buClr>
                <a:srgbClr val="000000"/>
              </a:buClr>
              <a:buFont typeface="Calibri"/>
              <a:buChar char="-"/>
            </a:pPr>
            <a:r>
              <a:rPr b="1" lang="fr-FR" sz="1800" spc="-1" strike="noStrike">
                <a:solidFill>
                  <a:srgbClr val="000000"/>
                </a:solidFill>
                <a:latin typeface="Century Gothic"/>
                <a:ea typeface="Calibri"/>
              </a:rPr>
              <a:t>Une épreuve combinée </a:t>
            </a:r>
            <a:r>
              <a:rPr b="0" lang="fr-FR" sz="1800" spc="-1" strike="noStrike">
                <a:solidFill>
                  <a:srgbClr val="000000"/>
                </a:solidFill>
                <a:latin typeface="Century Gothic"/>
                <a:ea typeface="Calibri"/>
              </a:rPr>
              <a:t>pour une pratique athlétique attractive, Revue EPS n°382, 2018, Émeric Soulier</a:t>
            </a:r>
            <a:endParaRPr b="0" lang="fr-FR" sz="1800" spc="-1" strike="noStrike">
              <a:solidFill>
                <a:srgbClr val="000000"/>
              </a:solidFill>
              <a:latin typeface="Calibri"/>
            </a:endParaRPr>
          </a:p>
          <a:p>
            <a:pPr>
              <a:lnSpc>
                <a:spcPct val="90000"/>
              </a:lnSpc>
            </a:pP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7" name="ZoneTexte 2"/>
          <p:cNvSpPr/>
          <p:nvPr/>
        </p:nvSpPr>
        <p:spPr>
          <a:xfrm>
            <a:off x="3000240" y="333360"/>
            <a:ext cx="6333120" cy="1278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pPr>
            <a:r>
              <a:rPr b="1" lang="fr-FR" sz="2400" spc="-1" strike="noStrike">
                <a:solidFill>
                  <a:srgbClr val="000000"/>
                </a:solidFill>
                <a:latin typeface="Arial"/>
                <a:ea typeface="DejaVu Sans"/>
              </a:rPr>
              <a:t>Programme Collège Novembre 2015</a:t>
            </a:r>
            <a:endParaRPr b="0" lang="fr-FR" sz="2400" spc="-1" strike="noStrike">
              <a:solidFill>
                <a:srgbClr val="000000"/>
              </a:solidFill>
              <a:latin typeface="Calibri"/>
            </a:endParaRPr>
          </a:p>
          <a:p>
            <a:pPr algn="ctr">
              <a:lnSpc>
                <a:spcPct val="100000"/>
              </a:lnSpc>
            </a:pPr>
            <a:r>
              <a:rPr b="0" lang="fr-FR" sz="1800" spc="-1" strike="noStrike">
                <a:solidFill>
                  <a:srgbClr val="000000"/>
                </a:solidFill>
                <a:latin typeface="Arial"/>
                <a:ea typeface="DejaVu Sans"/>
              </a:rPr>
              <a:t>Champ d’apprentissage n°1: </a:t>
            </a:r>
            <a:endParaRPr b="0" lang="fr-FR" sz="1800" spc="-1" strike="noStrike">
              <a:solidFill>
                <a:srgbClr val="000000"/>
              </a:solidFill>
              <a:latin typeface="Calibri"/>
            </a:endParaRPr>
          </a:p>
          <a:p>
            <a:pPr algn="ctr">
              <a:lnSpc>
                <a:spcPct val="100000"/>
              </a:lnSpc>
            </a:pPr>
            <a:r>
              <a:rPr b="0" lang="fr-FR" sz="1800" spc="-1" strike="noStrike">
                <a:solidFill>
                  <a:srgbClr val="000000"/>
                </a:solidFill>
                <a:latin typeface="Arial"/>
                <a:ea typeface="DejaVu Sans"/>
              </a:rPr>
              <a:t>Produire une performance optimale mesurable à une échéance donnée</a:t>
            </a:r>
            <a:endParaRPr b="0" lang="fr-FR" sz="1800" spc="-1" strike="noStrike">
              <a:solidFill>
                <a:srgbClr val="000000"/>
              </a:solidFill>
              <a:latin typeface="Calibri"/>
            </a:endParaRPr>
          </a:p>
        </p:txBody>
      </p:sp>
      <p:sp>
        <p:nvSpPr>
          <p:cNvPr id="2168" name="Rectangle à coins arrondis 3"/>
          <p:cNvSpPr/>
          <p:nvPr/>
        </p:nvSpPr>
        <p:spPr>
          <a:xfrm>
            <a:off x="1847880" y="1916280"/>
            <a:ext cx="2805840" cy="172620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AFC1: </a:t>
            </a:r>
            <a:r>
              <a:rPr b="0" lang="fr-FR" sz="1600" spc="-1" strike="noStrike">
                <a:solidFill>
                  <a:schemeClr val="lt1"/>
                </a:solidFill>
                <a:latin typeface="Century Gothic"/>
                <a:ea typeface="DejaVu Sans"/>
              </a:rPr>
              <a:t>Gérer son effort, </a:t>
            </a:r>
            <a:r>
              <a:rPr b="1" lang="fr-FR" sz="1600" spc="-1" strike="noStrike" u="sng">
                <a:solidFill>
                  <a:srgbClr val="000000"/>
                </a:solidFill>
                <a:uFillTx/>
                <a:latin typeface="Century Gothic"/>
                <a:ea typeface="DejaVu Sans"/>
              </a:rPr>
              <a:t>faire des choix </a:t>
            </a:r>
            <a:r>
              <a:rPr b="0" lang="fr-FR" sz="1600" spc="-1" strike="noStrike">
                <a:solidFill>
                  <a:schemeClr val="lt1"/>
                </a:solidFill>
                <a:latin typeface="Century Gothic"/>
                <a:ea typeface="DejaVu Sans"/>
              </a:rPr>
              <a:t>pour </a:t>
            </a:r>
            <a:r>
              <a:rPr b="1" lang="fr-FR" sz="1600" spc="-1" strike="noStrike">
                <a:solidFill>
                  <a:schemeClr val="lt1"/>
                </a:solidFill>
                <a:latin typeface="Century Gothic"/>
                <a:ea typeface="DejaVu Sans"/>
              </a:rPr>
              <a:t>réaliser la meilleure performance </a:t>
            </a:r>
            <a:r>
              <a:rPr b="0" lang="fr-FR" sz="1600" spc="-1" strike="noStrike">
                <a:solidFill>
                  <a:schemeClr val="lt1"/>
                </a:solidFill>
                <a:latin typeface="Century Gothic"/>
                <a:ea typeface="DejaVu Sans"/>
              </a:rPr>
              <a:t>dans au </a:t>
            </a:r>
            <a:r>
              <a:rPr b="1" lang="fr-FR" sz="1600" spc="-1" strike="noStrike" u="sng">
                <a:solidFill>
                  <a:srgbClr val="000000"/>
                </a:solidFill>
                <a:uFillTx/>
                <a:latin typeface="Century Gothic"/>
                <a:ea typeface="DejaVu Sans"/>
              </a:rPr>
              <a:t>moins 2 familles athlétiques.</a:t>
            </a:r>
            <a:endParaRPr b="0" lang="fr-FR" sz="1600" spc="-1" strike="noStrike">
              <a:solidFill>
                <a:srgbClr val="000000"/>
              </a:solidFill>
              <a:latin typeface="Calibri"/>
            </a:endParaRPr>
          </a:p>
        </p:txBody>
      </p:sp>
      <p:sp>
        <p:nvSpPr>
          <p:cNvPr id="2169" name="Rectangle à coins arrondis 4"/>
          <p:cNvSpPr/>
          <p:nvPr/>
        </p:nvSpPr>
        <p:spPr>
          <a:xfrm>
            <a:off x="1774800" y="4437000"/>
            <a:ext cx="2805840" cy="172620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AFC2: </a:t>
            </a:r>
            <a:r>
              <a:rPr b="0" lang="fr-FR" sz="1600" spc="-1" strike="noStrike">
                <a:solidFill>
                  <a:schemeClr val="lt1"/>
                </a:solidFill>
                <a:latin typeface="Century Gothic"/>
                <a:ea typeface="DejaVu Sans"/>
              </a:rPr>
              <a:t>S’engager dans un programme de préparation individuel ou collectif.</a:t>
            </a:r>
            <a:endParaRPr b="0" lang="fr-FR" sz="1600" spc="-1" strike="noStrike">
              <a:solidFill>
                <a:srgbClr val="000000"/>
              </a:solidFill>
              <a:latin typeface="Calibri"/>
            </a:endParaRPr>
          </a:p>
        </p:txBody>
      </p:sp>
      <p:sp>
        <p:nvSpPr>
          <p:cNvPr id="2170" name="Rectangle à coins arrondis 5"/>
          <p:cNvSpPr/>
          <p:nvPr/>
        </p:nvSpPr>
        <p:spPr>
          <a:xfrm>
            <a:off x="7535880" y="1916280"/>
            <a:ext cx="2805840" cy="172620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AFC3: </a:t>
            </a:r>
            <a:r>
              <a:rPr b="1" lang="fr-FR" sz="1600" spc="-1" strike="noStrike" u="sng">
                <a:solidFill>
                  <a:srgbClr val="000000"/>
                </a:solidFill>
                <a:uFillTx/>
                <a:latin typeface="Century Gothic"/>
                <a:ea typeface="DejaVu Sans"/>
              </a:rPr>
              <a:t>Planifier</a:t>
            </a:r>
            <a:r>
              <a:rPr b="0" lang="fr-FR" sz="1600" spc="-1" strike="noStrike">
                <a:solidFill>
                  <a:schemeClr val="lt1"/>
                </a:solidFill>
                <a:latin typeface="Century Gothic"/>
                <a:ea typeface="DejaVu Sans"/>
              </a:rPr>
              <a:t> et réaliser une épreuve combinée.</a:t>
            </a:r>
            <a:endParaRPr b="0" lang="fr-FR" sz="1600" spc="-1" strike="noStrike">
              <a:solidFill>
                <a:srgbClr val="000000"/>
              </a:solidFill>
              <a:latin typeface="Calibri"/>
            </a:endParaRPr>
          </a:p>
        </p:txBody>
      </p:sp>
      <p:sp>
        <p:nvSpPr>
          <p:cNvPr id="2171" name="Rectangle à coins arrondis 6"/>
          <p:cNvSpPr/>
          <p:nvPr/>
        </p:nvSpPr>
        <p:spPr>
          <a:xfrm>
            <a:off x="7535880" y="4508640"/>
            <a:ext cx="2805840" cy="172620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AFC5: </a:t>
            </a:r>
            <a:r>
              <a:rPr b="1" lang="fr-FR" sz="1600" spc="-1" strike="noStrike" u="sng">
                <a:solidFill>
                  <a:srgbClr val="000000"/>
                </a:solidFill>
                <a:uFillTx/>
                <a:latin typeface="Century Gothic"/>
                <a:ea typeface="DejaVu Sans"/>
              </a:rPr>
              <a:t>Aider</a:t>
            </a:r>
            <a:r>
              <a:rPr b="0" lang="fr-FR" sz="1600" spc="-1" strike="noStrike">
                <a:solidFill>
                  <a:schemeClr val="lt1"/>
                </a:solidFill>
                <a:latin typeface="Century Gothic"/>
                <a:ea typeface="DejaVu Sans"/>
              </a:rPr>
              <a:t> ses camarades et assumer différents rôles sociaux.</a:t>
            </a:r>
            <a:endParaRPr b="0" lang="fr-FR" sz="1600" spc="-1" strike="noStrike">
              <a:solidFill>
                <a:srgbClr val="000000"/>
              </a:solidFill>
              <a:latin typeface="Calibri"/>
            </a:endParaRPr>
          </a:p>
        </p:txBody>
      </p:sp>
      <p:sp>
        <p:nvSpPr>
          <p:cNvPr id="2172" name="Rectangle à coins arrondis 7"/>
          <p:cNvSpPr/>
          <p:nvPr/>
        </p:nvSpPr>
        <p:spPr>
          <a:xfrm>
            <a:off x="4800600" y="2924280"/>
            <a:ext cx="2516760" cy="1581840"/>
          </a:xfrm>
          <a:prstGeom prst="roundRect">
            <a:avLst>
              <a:gd name="adj" fmla="val 16667"/>
            </a:avLst>
          </a:prstGeom>
          <a:solidFill>
            <a:srgbClr val="9f8351"/>
          </a:solidFill>
          <a:ln cap="rnd">
            <a:solidFill>
              <a:srgbClr val="75603b"/>
            </a:solidFill>
            <a:round/>
          </a:ln>
        </p:spPr>
        <p:style>
          <a:lnRef idx="2">
            <a:schemeClr val="accent3">
              <a:shade val="50000"/>
            </a:schemeClr>
          </a:lnRef>
          <a:fillRef idx="1">
            <a:schemeClr val="accent3"/>
          </a:fillRef>
          <a:effectRef idx="0">
            <a:schemeClr val="accent3"/>
          </a:effectRef>
          <a:fontRef idx="minor"/>
        </p:style>
        <p:txBody>
          <a:bodyPr lIns="90000" rIns="90000" tIns="45000" bIns="45000" anchor="ctr">
            <a:noAutofit/>
          </a:bodyPr>
          <a:p>
            <a:pPr algn="ctr">
              <a:lnSpc>
                <a:spcPct val="100000"/>
              </a:lnSpc>
            </a:pPr>
            <a:r>
              <a:rPr b="1" lang="fr-FR" sz="1800" spc="-1" strike="noStrike">
                <a:solidFill>
                  <a:schemeClr val="lt1"/>
                </a:solidFill>
                <a:latin typeface="Century Gothic"/>
                <a:ea typeface="DejaVu Sans"/>
              </a:rPr>
              <a:t>Cycle 4: 5</a:t>
            </a:r>
            <a:r>
              <a:rPr b="1" lang="fr-FR" sz="1800" spc="-1" strike="noStrike" baseline="30000">
                <a:solidFill>
                  <a:schemeClr val="lt1"/>
                </a:solidFill>
                <a:latin typeface="Century Gothic"/>
                <a:ea typeface="DejaVu Sans"/>
              </a:rPr>
              <a:t>e</a:t>
            </a:r>
            <a:r>
              <a:rPr b="1" lang="fr-FR" sz="1800" spc="-1" strike="noStrike">
                <a:solidFill>
                  <a:schemeClr val="lt1"/>
                </a:solidFill>
                <a:latin typeface="Century Gothic"/>
                <a:ea typeface="DejaVu Sans"/>
              </a:rPr>
              <a:t> 4</a:t>
            </a:r>
            <a:r>
              <a:rPr b="1" lang="fr-FR" sz="1800" spc="-1" strike="noStrike" baseline="30000">
                <a:solidFill>
                  <a:schemeClr val="lt1"/>
                </a:solidFill>
                <a:latin typeface="Century Gothic"/>
                <a:ea typeface="DejaVu Sans"/>
              </a:rPr>
              <a:t>e</a:t>
            </a:r>
            <a:r>
              <a:rPr b="1" lang="fr-FR" sz="1800" spc="-1" strike="noStrike">
                <a:solidFill>
                  <a:schemeClr val="lt1"/>
                </a:solidFill>
                <a:latin typeface="Century Gothic"/>
                <a:ea typeface="DejaVu Sans"/>
              </a:rPr>
              <a:t> 3</a:t>
            </a:r>
            <a:r>
              <a:rPr b="1" lang="fr-FR" sz="1800" spc="-1" strike="noStrike" baseline="30000">
                <a:solidFill>
                  <a:schemeClr val="lt1"/>
                </a:solidFill>
                <a:latin typeface="Century Gothic"/>
                <a:ea typeface="DejaVu Sans"/>
              </a:rPr>
              <a:t>e</a:t>
            </a:r>
            <a:r>
              <a:rPr b="1" lang="fr-FR" sz="1800" spc="-1" strike="noStrike">
                <a:solidFill>
                  <a:schemeClr val="lt1"/>
                </a:solidFill>
                <a:latin typeface="Century Gothic"/>
                <a:ea typeface="DejaVu Sans"/>
              </a:rPr>
              <a:t> </a:t>
            </a:r>
            <a:endParaRPr b="0" lang="fr-FR" sz="1800" spc="-1" strike="noStrike">
              <a:solidFill>
                <a:srgbClr val="000000"/>
              </a:solidFill>
              <a:latin typeface="Calibri"/>
            </a:endParaRPr>
          </a:p>
          <a:p>
            <a:pPr algn="ctr">
              <a:lnSpc>
                <a:spcPct val="100000"/>
              </a:lnSpc>
            </a:pPr>
            <a:r>
              <a:rPr b="0" lang="fr-FR" sz="1800" spc="-1" strike="noStrike">
                <a:solidFill>
                  <a:schemeClr val="lt1"/>
                </a:solidFill>
                <a:latin typeface="Century Gothic"/>
                <a:ea typeface="DejaVu Sans"/>
              </a:rPr>
              <a:t>5 attendus de fin de cycle</a:t>
            </a:r>
            <a:endParaRPr b="0" lang="fr-FR" sz="1800" spc="-1" strike="noStrike">
              <a:solidFill>
                <a:srgbClr val="000000"/>
              </a:solidFill>
              <a:latin typeface="Calibri"/>
            </a:endParaRPr>
          </a:p>
        </p:txBody>
      </p:sp>
      <p:sp>
        <p:nvSpPr>
          <p:cNvPr id="2173" name="Rectangle à coins arrondis 9"/>
          <p:cNvSpPr/>
          <p:nvPr/>
        </p:nvSpPr>
        <p:spPr>
          <a:xfrm>
            <a:off x="4943520" y="4869000"/>
            <a:ext cx="2373840" cy="1653120"/>
          </a:xfrm>
          <a:prstGeom prst="roundRect">
            <a:avLst>
              <a:gd name="adj" fmla="val 16667"/>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fr-FR" sz="1600" spc="-1" strike="noStrike">
                <a:solidFill>
                  <a:schemeClr val="lt1"/>
                </a:solidFill>
                <a:latin typeface="Century Gothic"/>
                <a:ea typeface="DejaVu Sans"/>
              </a:rPr>
              <a:t>AFC4: </a:t>
            </a:r>
            <a:r>
              <a:rPr b="0" lang="fr-FR" sz="1600" spc="-1" strike="noStrike">
                <a:solidFill>
                  <a:schemeClr val="lt1"/>
                </a:solidFill>
                <a:latin typeface="Century Gothic"/>
                <a:ea typeface="DejaVu Sans"/>
              </a:rPr>
              <a:t>S’échauffer avant un effort.</a:t>
            </a:r>
            <a:endParaRPr b="0" lang="fr-FR" sz="1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74" name="Google Shape;168;p8" descr=""/>
          <p:cNvPicPr/>
          <p:nvPr/>
        </p:nvPicPr>
        <p:blipFill>
          <a:blip r:embed="rId1"/>
          <a:stretch/>
        </p:blipFill>
        <p:spPr>
          <a:xfrm>
            <a:off x="0" y="4680"/>
            <a:ext cx="12189600" cy="684612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5" name="PlaceHolder 1"/>
          <p:cNvSpPr>
            <a:spLocks noGrp="1"/>
          </p:cNvSpPr>
          <p:nvPr>
            <p:ph/>
          </p:nvPr>
        </p:nvSpPr>
        <p:spPr>
          <a:xfrm>
            <a:off x="533520" y="530280"/>
            <a:ext cx="10513080" cy="4348800"/>
          </a:xfrm>
          <a:prstGeom prst="rect">
            <a:avLst/>
          </a:prstGeom>
          <a:noFill/>
          <a:ln w="0">
            <a:noFill/>
          </a:ln>
        </p:spPr>
        <p:txBody>
          <a:bodyPr lIns="90000" rIns="90000" tIns="45000" bIns="45000" anchor="t">
            <a:normAutofit/>
          </a:bodyPr>
          <a:p>
            <a:pPr indent="0" algn="ctr">
              <a:lnSpc>
                <a:spcPct val="100000"/>
              </a:lnSpc>
              <a:spcBef>
                <a:spcPts val="1001"/>
              </a:spcBef>
              <a:buNone/>
              <a:tabLst>
                <a:tab algn="l" pos="0"/>
              </a:tabLst>
            </a:pPr>
            <a:r>
              <a:rPr b="1" i="1" lang="fr-FR" sz="1800" spc="-1" strike="noStrike" u="sng">
                <a:solidFill>
                  <a:srgbClr val="404040"/>
                </a:solidFill>
                <a:uFillTx/>
                <a:latin typeface="Century Gothic"/>
              </a:rPr>
              <a:t>Constat au plan académique:</a:t>
            </a:r>
            <a:endParaRPr b="0" lang="fr-FR" sz="1800" spc="-1" strike="noStrike">
              <a:solidFill>
                <a:srgbClr val="000000"/>
              </a:solidFill>
              <a:latin typeface="Calibri"/>
            </a:endParaRPr>
          </a:p>
          <a:p>
            <a:pPr indent="0" algn="ctr">
              <a:lnSpc>
                <a:spcPct val="100000"/>
              </a:lnSpc>
              <a:spcBef>
                <a:spcPts val="1001"/>
              </a:spcBef>
              <a:buNone/>
              <a:tabLst>
                <a:tab algn="l" pos="0"/>
              </a:tabLst>
            </a:pPr>
            <a:r>
              <a:rPr b="0" lang="fr-FR" sz="1800" spc="-1" strike="noStrike">
                <a:solidFill>
                  <a:srgbClr val="404040"/>
                </a:solidFill>
                <a:latin typeface="Century Gothic"/>
              </a:rPr>
              <a:t>Forte programmation du demi-fond en collège et lycée sûrement dans l’optique de développer les qualités physiques en baisse des élèves… Fort traditionnalisme dans les formes de pratique…</a:t>
            </a:r>
            <a:endParaRPr b="0" lang="fr-FR" sz="1800" spc="-1" strike="noStrike">
              <a:solidFill>
                <a:srgbClr val="000000"/>
              </a:solidFill>
              <a:latin typeface="Calibri"/>
            </a:endParaRPr>
          </a:p>
          <a:p>
            <a:pPr indent="0">
              <a:lnSpc>
                <a:spcPct val="100000"/>
              </a:lnSpc>
              <a:spcBef>
                <a:spcPts val="1001"/>
              </a:spcBef>
              <a:buNone/>
              <a:tabLst>
                <a:tab algn="l" pos="0"/>
              </a:tabLst>
            </a:pPr>
            <a:endParaRPr b="0" lang="fr-FR" sz="1800" spc="-1" strike="noStrike">
              <a:solidFill>
                <a:srgbClr val="000000"/>
              </a:solidFill>
              <a:latin typeface="Calibri"/>
            </a:endParaRPr>
          </a:p>
        </p:txBody>
      </p:sp>
      <p:pic>
        <p:nvPicPr>
          <p:cNvPr id="2176" name="Google Shape;192;g1a4323c195f_0_27" descr=""/>
          <p:cNvPicPr/>
          <p:nvPr/>
        </p:nvPicPr>
        <p:blipFill>
          <a:blip r:embed="rId1"/>
          <a:stretch/>
        </p:blipFill>
        <p:spPr>
          <a:xfrm>
            <a:off x="2335680" y="2506680"/>
            <a:ext cx="6675840" cy="434880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77" name="Google Shape;197;g1a4323c195f_0_33" descr=""/>
          <p:cNvPicPr/>
          <p:nvPr/>
        </p:nvPicPr>
        <p:blipFill>
          <a:blip r:embed="rId1"/>
          <a:stretch/>
        </p:blipFill>
        <p:spPr>
          <a:xfrm>
            <a:off x="1460880" y="749520"/>
            <a:ext cx="9267840" cy="583956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8" name="PlaceHolder 1"/>
          <p:cNvSpPr>
            <a:spLocks noGrp="1"/>
          </p:cNvSpPr>
          <p:nvPr>
            <p:ph type="title"/>
          </p:nvPr>
        </p:nvSpPr>
        <p:spPr>
          <a:xfrm>
            <a:off x="2593080" y="624240"/>
            <a:ext cx="8909280" cy="1278360"/>
          </a:xfrm>
          <a:prstGeom prst="rect">
            <a:avLst/>
          </a:prstGeom>
          <a:noFill/>
          <a:ln w="0">
            <a:noFill/>
          </a:ln>
        </p:spPr>
        <p:txBody>
          <a:bodyPr lIns="90000" rIns="90000" tIns="45000" bIns="45000" anchor="t">
            <a:noAutofit/>
          </a:bodyPr>
          <a:p>
            <a:pPr indent="0">
              <a:lnSpc>
                <a:spcPct val="100000"/>
              </a:lnSpc>
              <a:buNone/>
              <a:tabLst>
                <a:tab algn="l" pos="0"/>
              </a:tabLst>
            </a:pPr>
            <a:r>
              <a:rPr b="0" lang="fr-FR" sz="3600" spc="-1" strike="noStrike">
                <a:solidFill>
                  <a:srgbClr val="262626"/>
                </a:solidFill>
                <a:latin typeface="Century Gothic"/>
              </a:rPr>
              <a:t>Pourquoi du combiné athlétique</a:t>
            </a:r>
            <a:br>
              <a:rPr sz="3600"/>
            </a:br>
            <a:endParaRPr b="0" lang="fr-FR" sz="3600" spc="-1" strike="noStrike">
              <a:solidFill>
                <a:srgbClr val="000000"/>
              </a:solidFill>
              <a:latin typeface="Calibri"/>
            </a:endParaRPr>
          </a:p>
        </p:txBody>
      </p:sp>
      <p:pic>
        <p:nvPicPr>
          <p:cNvPr id="2179" name="Espace réservé du contenu 3" descr=""/>
          <p:cNvPicPr/>
          <p:nvPr/>
        </p:nvPicPr>
        <p:blipFill>
          <a:blip r:embed="rId1"/>
          <a:stretch/>
        </p:blipFill>
        <p:spPr>
          <a:xfrm>
            <a:off x="2196360" y="1249920"/>
            <a:ext cx="8151840" cy="5605560"/>
          </a:xfrm>
          <a:prstGeom prst="rect">
            <a:avLst/>
          </a:prstGeom>
          <a:ln w="19050">
            <a:solidFill>
              <a:srgbClr val="000000"/>
            </a:solidFill>
            <a:round/>
          </a:ln>
        </p:spPr>
      </p:pic>
      <p:sp>
        <p:nvSpPr>
          <p:cNvPr id="2180" name="Ellipse 2"/>
          <p:cNvSpPr/>
          <p:nvPr/>
        </p:nvSpPr>
        <p:spPr>
          <a:xfrm>
            <a:off x="6532920" y="1276920"/>
            <a:ext cx="2808720" cy="5691240"/>
          </a:xfrm>
          <a:prstGeom prst="ellipse">
            <a:avLst/>
          </a:prstGeom>
          <a:noFill/>
          <a:ln cap="rnd" w="5715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181" name="Ellipse 5"/>
          <p:cNvSpPr/>
          <p:nvPr/>
        </p:nvSpPr>
        <p:spPr>
          <a:xfrm>
            <a:off x="7048800" y="2234160"/>
            <a:ext cx="895680" cy="584280"/>
          </a:xfrm>
          <a:prstGeom prst="ellipse">
            <a:avLst/>
          </a:prstGeom>
          <a:noFill/>
          <a:ln cap="rnd" w="1270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182" name="Ellipse 6"/>
          <p:cNvSpPr/>
          <p:nvPr/>
        </p:nvSpPr>
        <p:spPr>
          <a:xfrm>
            <a:off x="7533000" y="4300200"/>
            <a:ext cx="986400" cy="584280"/>
          </a:xfrm>
          <a:prstGeom prst="ellipse">
            <a:avLst/>
          </a:prstGeom>
          <a:noFill/>
          <a:ln cap="rnd" w="1270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183" name="Ellipse 7"/>
          <p:cNvSpPr/>
          <p:nvPr/>
        </p:nvSpPr>
        <p:spPr>
          <a:xfrm>
            <a:off x="7048800" y="5565600"/>
            <a:ext cx="986400" cy="584280"/>
          </a:xfrm>
          <a:prstGeom prst="ellipse">
            <a:avLst/>
          </a:prstGeom>
          <a:noFill/>
          <a:ln cap="rnd" w="1905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
        <p:nvSpPr>
          <p:cNvPr id="2184" name="Ellipse 8"/>
          <p:cNvSpPr/>
          <p:nvPr/>
        </p:nvSpPr>
        <p:spPr>
          <a:xfrm>
            <a:off x="8235720" y="5940360"/>
            <a:ext cx="986400" cy="584280"/>
          </a:xfrm>
          <a:prstGeom prst="ellipse">
            <a:avLst/>
          </a:prstGeom>
          <a:noFill/>
          <a:ln cap="rnd" w="19050">
            <a:solidFill>
              <a:srgbClr val="ff0000"/>
            </a:solidFill>
            <a:round/>
          </a:ln>
        </p:spPr>
        <p:style>
          <a:lnRef idx="2">
            <a:schemeClr val="accent6"/>
          </a:lnRef>
          <a:fillRef idx="1">
            <a:schemeClr val="lt1"/>
          </a:fillRef>
          <a:effectRef idx="0">
            <a:schemeClr val="accent6"/>
          </a:effectRef>
          <a:fontRef idx="minor"/>
        </p:style>
        <p:txBody>
          <a:bodyPr lIns="90000" rIns="90000" tIns="45000" bIns="45000" anchor="ctr">
            <a:noAutofit/>
          </a:bodyPr>
          <a:p>
            <a:pPr algn="ctr">
              <a:lnSpc>
                <a:spcPct val="100000"/>
              </a:lnSpc>
            </a:pPr>
            <a:endParaRPr b="0" lang="fr-FR" sz="1800" spc="-1" strike="noStrike">
              <a:solidFill>
                <a:schemeClr val="dk1"/>
              </a:solidFill>
              <a:latin typeface="Century Gothic"/>
              <a:ea typeface="DejaVu San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1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2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3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4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1.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2.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3.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4.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5.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5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0.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6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7.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8.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ppt/theme/theme9.xml><?xml version="1.0" encoding="utf-8"?>
<a:theme xmlns:a="http://schemas.openxmlformats.org/drawingml/2006/main" xmlns:r="http://schemas.openxmlformats.org/officeDocument/2006/relationships" name="Brin">
  <a:themeElements>
    <a:clrScheme name="Brin">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l="0" t="0" r="0" b="0"/>
        </a:gradFill>
        <a:gradFill>
          <a:gsLst>
            <a:gs pos="0">
              <a:schemeClr val="phClr">
                <a:shade val="51000"/>
              </a:schemeClr>
            </a:gs>
            <a:gs pos="80000">
              <a:schemeClr val="phClr">
                <a:shade val="93000"/>
              </a:schemeClr>
            </a:gs>
            <a:gs pos="100000">
              <a:schemeClr val="phClr">
                <a:shade val="94000"/>
              </a:schemeClr>
            </a:gs>
          </a:gsLst>
          <a:lin ang="16200000" scaled="0"/>
          <a:tileRect l="0" t="0" r="0" b="0"/>
        </a:gradFill>
      </a:fillStyleLst>
      <a:lnStyleLst>
        <a:ln w="9525" cap="flat" cmpd="sng" algn="ctr">
          <a:prstDash val="solid"/>
          <a:miter/>
        </a:ln>
        <a:ln w="25400" cap="flat" cmpd="sng" algn="ctr">
          <a:prstDash val="solid"/>
          <a:miter/>
        </a:ln>
        <a:ln w="38100" cap="flat" cmpd="sng" algn="ctr">
          <a:prstDash val="solid"/>
          <a:miter/>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l="0" t="0" r="0" b="0"/>
        </a:gradFill>
        <a:gradFill>
          <a:gsLst>
            <a:gs pos="0">
              <a:schemeClr val="phClr">
                <a:tint val="80000"/>
              </a:schemeClr>
            </a:gs>
            <a:gs pos="100000">
              <a:schemeClr val="phClr">
                <a:shade val="30000"/>
              </a:schemeClr>
            </a:gs>
          </a:gsLst>
          <a:path path="circle">
            <a:fillToRect l="50000" t="50000" r="50000" b="50000"/>
          </a:path>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Wisp</Template>
  <TotalTime>1825</TotalTime>
  <Application>Collabora_Office/23.05.10.1$Linux_X86_64 LibreOffice_project/c8fa7c01aa8a3e263c07b5cf4f72ace70f1d9308</Application>
  <AppVersion>15.0000</AppVersion>
  <Words>5713</Words>
  <Paragraphs>1901</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2023-10-17T09:05:36Z</dcterms:created>
  <dc:creator>dtrel</dc:creator>
  <dc:description/>
  <dc:language>fr-FR</dc:language>
  <cp:lastModifiedBy/>
  <dcterms:modified xsi:type="dcterms:W3CDTF">2024-05-13T09:39:59Z</dcterms:modified>
  <cp:revision>76</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16</vt:i4>
  </property>
  <property fmtid="{D5CDD505-2E9C-101B-9397-08002B2CF9AE}" pid="3" name="PresentationFormat">
    <vt:lpwstr>Grand écran</vt:lpwstr>
  </property>
  <property fmtid="{D5CDD505-2E9C-101B-9397-08002B2CF9AE}" pid="4" name="Slides">
    <vt:i4>40</vt:i4>
  </property>
</Properties>
</file>